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4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rchivo Black" panose="020B0604020202020204" charset="0"/>
      <p:regular r:id="rId17"/>
    </p:embeddedFont>
    <p:embeddedFont>
      <p:font typeface="Comfortaa" panose="020B0604020202020204" charset="0"/>
      <p:regular r:id="rId18"/>
      <p:bold r:id="rId19"/>
    </p:embeddedFont>
    <p:embeddedFont>
      <p:font typeface="Roboto Condensed Light" panose="02000000000000000000" pitchFamily="2" charset="0"/>
      <p:regular r:id="rId20"/>
      <p:italic r:id="rId21"/>
    </p:embeddedFont>
    <p:embeddedFont>
      <p:font typeface="Tw Cen MT" panose="020B0602020104020603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9BF4E38-A95B-421F-B71E-AA31257E7BDD}">
  <a:tblStyle styleId="{09BF4E38-A95B-421F-B71E-AA31257E7B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120" d="100"/>
          <a:sy n="120" d="100"/>
        </p:scale>
        <p:origin x="370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3bb84463e1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3bb84463e1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6f624231c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6f624231c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6f624231c7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6f624231c7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6f624231c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6f624231c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6f624231c7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6f624231c7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16f624231c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16f624231c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6f624231c7_0_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6f624231c7_0_1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68f439ebce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68f439ebce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6f624231c7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6f624231c7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6f624231c7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6f624231c7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6f624231c7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6f624231c7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68f439ebce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68f439ebce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68f439ebce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68f439ebce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68f439ebce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68f439ebce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1CFD4A20-A1B7-4322-963E-DF256D5DBDF8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2344138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8573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81832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165297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3833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85406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05294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04975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1940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20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543050"/>
            <a:ext cx="7704000" cy="30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4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8497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7352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5875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94906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3222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D4A20-A1B7-4322-963E-DF256D5DBDF8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4116246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5123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29895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12892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113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 rot="-5400000">
            <a:off x="5011829" y="1016887"/>
            <a:ext cx="5149259" cy="3115067"/>
          </a:xfrm>
          <a:custGeom>
            <a:avLst/>
            <a:gdLst/>
            <a:ahLst/>
            <a:cxnLst/>
            <a:rect l="l" t="t" r="r" b="b"/>
            <a:pathLst>
              <a:path w="285317" h="115437" extrusionOk="0">
                <a:moveTo>
                  <a:pt x="1114" y="1"/>
                </a:moveTo>
                <a:cubicBezTo>
                  <a:pt x="743" y="1"/>
                  <a:pt x="371" y="4"/>
                  <a:pt x="0" y="10"/>
                </a:cubicBezTo>
                <a:lnTo>
                  <a:pt x="0" y="115437"/>
                </a:lnTo>
                <a:lnTo>
                  <a:pt x="285316" y="115437"/>
                </a:lnTo>
                <a:lnTo>
                  <a:pt x="285316" y="16649"/>
                </a:lnTo>
                <a:cubicBezTo>
                  <a:pt x="275981" y="17517"/>
                  <a:pt x="266737" y="22219"/>
                  <a:pt x="260505" y="29363"/>
                </a:cubicBezTo>
                <a:cubicBezTo>
                  <a:pt x="255233" y="35366"/>
                  <a:pt x="250873" y="43355"/>
                  <a:pt x="243067" y="45021"/>
                </a:cubicBezTo>
                <a:cubicBezTo>
                  <a:pt x="241949" y="45253"/>
                  <a:pt x="240817" y="45339"/>
                  <a:pt x="239680" y="45339"/>
                </a:cubicBezTo>
                <a:cubicBezTo>
                  <a:pt x="237914" y="45339"/>
                  <a:pt x="236134" y="45133"/>
                  <a:pt x="234370" y="44952"/>
                </a:cubicBezTo>
                <a:cubicBezTo>
                  <a:pt x="231734" y="44685"/>
                  <a:pt x="229019" y="44498"/>
                  <a:pt x="226316" y="44498"/>
                </a:cubicBezTo>
                <a:cubicBezTo>
                  <a:pt x="219329" y="44498"/>
                  <a:pt x="212416" y="45750"/>
                  <a:pt x="207117" y="50111"/>
                </a:cubicBezTo>
                <a:cubicBezTo>
                  <a:pt x="200087" y="55886"/>
                  <a:pt x="197850" y="65495"/>
                  <a:pt x="194997" y="74169"/>
                </a:cubicBezTo>
                <a:cubicBezTo>
                  <a:pt x="192166" y="82842"/>
                  <a:pt x="187168" y="92178"/>
                  <a:pt x="178288" y="94255"/>
                </a:cubicBezTo>
                <a:cubicBezTo>
                  <a:pt x="177041" y="94543"/>
                  <a:pt x="175796" y="94669"/>
                  <a:pt x="174551" y="94669"/>
                </a:cubicBezTo>
                <a:cubicBezTo>
                  <a:pt x="165708" y="94669"/>
                  <a:pt x="156917" y="88301"/>
                  <a:pt x="148045" y="88301"/>
                </a:cubicBezTo>
                <a:cubicBezTo>
                  <a:pt x="146875" y="88301"/>
                  <a:pt x="145703" y="88412"/>
                  <a:pt x="144530" y="88663"/>
                </a:cubicBezTo>
                <a:cubicBezTo>
                  <a:pt x="141060" y="89393"/>
                  <a:pt x="137956" y="91333"/>
                  <a:pt x="134646" y="92612"/>
                </a:cubicBezTo>
                <a:cubicBezTo>
                  <a:pt x="131720" y="93737"/>
                  <a:pt x="128631" y="94264"/>
                  <a:pt x="125532" y="94264"/>
                </a:cubicBezTo>
                <a:cubicBezTo>
                  <a:pt x="113985" y="94264"/>
                  <a:pt x="102305" y="86940"/>
                  <a:pt x="98400" y="75926"/>
                </a:cubicBezTo>
                <a:cubicBezTo>
                  <a:pt x="97190" y="72525"/>
                  <a:pt x="96642" y="68873"/>
                  <a:pt x="94930" y="65678"/>
                </a:cubicBezTo>
                <a:cubicBezTo>
                  <a:pt x="90993" y="58324"/>
                  <a:pt x="81998" y="55419"/>
                  <a:pt x="73534" y="55419"/>
                </a:cubicBezTo>
                <a:cubicBezTo>
                  <a:pt x="72724" y="55419"/>
                  <a:pt x="71919" y="55446"/>
                  <a:pt x="71124" y="55498"/>
                </a:cubicBezTo>
                <a:cubicBezTo>
                  <a:pt x="62016" y="56114"/>
                  <a:pt x="53160" y="59195"/>
                  <a:pt x="44030" y="59264"/>
                </a:cubicBezTo>
                <a:cubicBezTo>
                  <a:pt x="43906" y="59265"/>
                  <a:pt x="43782" y="59266"/>
                  <a:pt x="43658" y="59266"/>
                </a:cubicBezTo>
                <a:cubicBezTo>
                  <a:pt x="41834" y="59266"/>
                  <a:pt x="39970" y="59093"/>
                  <a:pt x="38347" y="58260"/>
                </a:cubicBezTo>
                <a:cubicBezTo>
                  <a:pt x="34261" y="56205"/>
                  <a:pt x="33120" y="50727"/>
                  <a:pt x="33964" y="46208"/>
                </a:cubicBezTo>
                <a:cubicBezTo>
                  <a:pt x="34809" y="41688"/>
                  <a:pt x="37091" y="37557"/>
                  <a:pt x="37958" y="33038"/>
                </a:cubicBezTo>
                <a:cubicBezTo>
                  <a:pt x="40241" y="21169"/>
                  <a:pt x="31864" y="9117"/>
                  <a:pt x="20908" y="3981"/>
                </a:cubicBezTo>
                <a:cubicBezTo>
                  <a:pt x="14632" y="1016"/>
                  <a:pt x="7904" y="1"/>
                  <a:pt x="1114" y="1"/>
                </a:cubicBezTo>
                <a:close/>
              </a:path>
            </a:pathLst>
          </a:custGeom>
          <a:solidFill>
            <a:srgbClr val="FFFCF2">
              <a:alpha val="40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ctrTitle"/>
          </p:nvPr>
        </p:nvSpPr>
        <p:spPr>
          <a:xfrm>
            <a:off x="2126408" y="1369580"/>
            <a:ext cx="4511834" cy="2916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PRESCRIPTO</a:t>
            </a:r>
            <a:br>
              <a:rPr lang="en" sz="2800" b="1" dirty="0"/>
            </a:br>
            <a:br>
              <a:rPr lang="en" sz="2800" b="1" dirty="0"/>
            </a:br>
            <a:r>
              <a:rPr lang="en" sz="2800" b="1" dirty="0"/>
              <a:t>            </a:t>
            </a:r>
            <a:r>
              <a:rPr lang="en" sz="2800" dirty="0"/>
              <a:t>  </a:t>
            </a:r>
            <a:r>
              <a:rPr lang="en" sz="2800" b="1" dirty="0"/>
              <a:t>~quick health</a:t>
            </a:r>
            <a:endParaRPr sz="2800" b="1" dirty="0"/>
          </a:p>
        </p:txBody>
      </p:sp>
      <p:grpSp>
        <p:nvGrpSpPr>
          <p:cNvPr id="61" name="Google Shape;61;p15"/>
          <p:cNvGrpSpPr/>
          <p:nvPr/>
        </p:nvGrpSpPr>
        <p:grpSpPr>
          <a:xfrm>
            <a:off x="5452632" y="4136818"/>
            <a:ext cx="355216" cy="305683"/>
            <a:chOff x="2581492" y="1663973"/>
            <a:chExt cx="447094" cy="384748"/>
          </a:xfrm>
        </p:grpSpPr>
        <p:sp>
          <p:nvSpPr>
            <p:cNvPr id="62" name="Google Shape;62;p15"/>
            <p:cNvSpPr/>
            <p:nvPr/>
          </p:nvSpPr>
          <p:spPr>
            <a:xfrm flipH="1">
              <a:off x="2581492" y="1663973"/>
              <a:ext cx="447094" cy="384748"/>
            </a:xfrm>
            <a:custGeom>
              <a:avLst/>
              <a:gdLst/>
              <a:ahLst/>
              <a:cxnLst/>
              <a:rect l="l" t="t" r="r" b="b"/>
              <a:pathLst>
                <a:path w="22324" h="19211" extrusionOk="0">
                  <a:moveTo>
                    <a:pt x="17667" y="1"/>
                  </a:moveTo>
                  <a:cubicBezTo>
                    <a:pt x="17065" y="1"/>
                    <a:pt x="16463" y="115"/>
                    <a:pt x="15909" y="347"/>
                  </a:cubicBezTo>
                  <a:cubicBezTo>
                    <a:pt x="14973" y="735"/>
                    <a:pt x="14197" y="1443"/>
                    <a:pt x="13444" y="2105"/>
                  </a:cubicBezTo>
                  <a:cubicBezTo>
                    <a:pt x="10020" y="5140"/>
                    <a:pt x="6505" y="8085"/>
                    <a:pt x="2944" y="10938"/>
                  </a:cubicBezTo>
                  <a:cubicBezTo>
                    <a:pt x="2283" y="11440"/>
                    <a:pt x="1643" y="11965"/>
                    <a:pt x="1164" y="12627"/>
                  </a:cubicBezTo>
                  <a:cubicBezTo>
                    <a:pt x="0" y="14293"/>
                    <a:pt x="297" y="16827"/>
                    <a:pt x="1826" y="18174"/>
                  </a:cubicBezTo>
                  <a:cubicBezTo>
                    <a:pt x="2610" y="18875"/>
                    <a:pt x="3686" y="19211"/>
                    <a:pt x="4730" y="19211"/>
                  </a:cubicBezTo>
                  <a:cubicBezTo>
                    <a:pt x="5690" y="19211"/>
                    <a:pt x="6625" y="18926"/>
                    <a:pt x="7281" y="18379"/>
                  </a:cubicBezTo>
                  <a:cubicBezTo>
                    <a:pt x="11230" y="15115"/>
                    <a:pt x="15179" y="11874"/>
                    <a:pt x="19128" y="8610"/>
                  </a:cubicBezTo>
                  <a:cubicBezTo>
                    <a:pt x="20178" y="7742"/>
                    <a:pt x="21273" y="6829"/>
                    <a:pt x="21753" y="5551"/>
                  </a:cubicBezTo>
                  <a:cubicBezTo>
                    <a:pt x="22323" y="4022"/>
                    <a:pt x="21821" y="2127"/>
                    <a:pt x="20566" y="1055"/>
                  </a:cubicBezTo>
                  <a:cubicBezTo>
                    <a:pt x="19780" y="356"/>
                    <a:pt x="18725" y="1"/>
                    <a:pt x="176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15"/>
            <p:cNvSpPr/>
            <p:nvPr/>
          </p:nvSpPr>
          <p:spPr>
            <a:xfrm flipH="1">
              <a:off x="2584239" y="1703363"/>
              <a:ext cx="418294" cy="345354"/>
            </a:xfrm>
            <a:custGeom>
              <a:avLst/>
              <a:gdLst/>
              <a:ahLst/>
              <a:cxnLst/>
              <a:rect l="l" t="t" r="r" b="b"/>
              <a:pathLst>
                <a:path w="20886" h="17244" extrusionOk="0">
                  <a:moveTo>
                    <a:pt x="20041" y="1"/>
                  </a:moveTo>
                  <a:cubicBezTo>
                    <a:pt x="20041" y="23"/>
                    <a:pt x="20223" y="1827"/>
                    <a:pt x="17370" y="4360"/>
                  </a:cubicBezTo>
                  <a:cubicBezTo>
                    <a:pt x="14494" y="6917"/>
                    <a:pt x="5661" y="13924"/>
                    <a:pt x="4337" y="14677"/>
                  </a:cubicBezTo>
                  <a:cubicBezTo>
                    <a:pt x="3328" y="15251"/>
                    <a:pt x="2002" y="15785"/>
                    <a:pt x="923" y="15785"/>
                  </a:cubicBezTo>
                  <a:cubicBezTo>
                    <a:pt x="585" y="15785"/>
                    <a:pt x="272" y="15733"/>
                    <a:pt x="0" y="15613"/>
                  </a:cubicBezTo>
                  <a:lnTo>
                    <a:pt x="0" y="15613"/>
                  </a:lnTo>
                  <a:cubicBezTo>
                    <a:pt x="137" y="15819"/>
                    <a:pt x="320" y="16024"/>
                    <a:pt x="525" y="16207"/>
                  </a:cubicBezTo>
                  <a:cubicBezTo>
                    <a:pt x="1309" y="16908"/>
                    <a:pt x="2385" y="17244"/>
                    <a:pt x="3429" y="17244"/>
                  </a:cubicBezTo>
                  <a:cubicBezTo>
                    <a:pt x="4389" y="17244"/>
                    <a:pt x="5324" y="16959"/>
                    <a:pt x="5980" y="16412"/>
                  </a:cubicBezTo>
                  <a:cubicBezTo>
                    <a:pt x="9929" y="13148"/>
                    <a:pt x="13878" y="9907"/>
                    <a:pt x="17827" y="6643"/>
                  </a:cubicBezTo>
                  <a:cubicBezTo>
                    <a:pt x="18877" y="5775"/>
                    <a:pt x="19972" y="4862"/>
                    <a:pt x="20452" y="3584"/>
                  </a:cubicBezTo>
                  <a:cubicBezTo>
                    <a:pt x="20885" y="2420"/>
                    <a:pt x="20703" y="1051"/>
                    <a:pt x="200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15"/>
            <p:cNvSpPr/>
            <p:nvPr/>
          </p:nvSpPr>
          <p:spPr>
            <a:xfrm flipH="1">
              <a:off x="2754289" y="1801187"/>
              <a:ext cx="274297" cy="247520"/>
            </a:xfrm>
            <a:custGeom>
              <a:avLst/>
              <a:gdLst/>
              <a:ahLst/>
              <a:cxnLst/>
              <a:rect l="l" t="t" r="r" b="b"/>
              <a:pathLst>
                <a:path w="13696" h="12359" extrusionOk="0">
                  <a:moveTo>
                    <a:pt x="7920" y="0"/>
                  </a:moveTo>
                  <a:cubicBezTo>
                    <a:pt x="6277" y="1370"/>
                    <a:pt x="4611" y="2739"/>
                    <a:pt x="2944" y="4086"/>
                  </a:cubicBezTo>
                  <a:cubicBezTo>
                    <a:pt x="2283" y="4588"/>
                    <a:pt x="1643" y="5113"/>
                    <a:pt x="1164" y="5775"/>
                  </a:cubicBezTo>
                  <a:cubicBezTo>
                    <a:pt x="0" y="7441"/>
                    <a:pt x="297" y="9975"/>
                    <a:pt x="1826" y="11322"/>
                  </a:cubicBezTo>
                  <a:cubicBezTo>
                    <a:pt x="2610" y="12023"/>
                    <a:pt x="3686" y="12359"/>
                    <a:pt x="4730" y="12359"/>
                  </a:cubicBezTo>
                  <a:cubicBezTo>
                    <a:pt x="5690" y="12359"/>
                    <a:pt x="6625" y="12074"/>
                    <a:pt x="7281" y="11527"/>
                  </a:cubicBezTo>
                  <a:cubicBezTo>
                    <a:pt x="9381" y="9792"/>
                    <a:pt x="11481" y="8080"/>
                    <a:pt x="13581" y="6346"/>
                  </a:cubicBezTo>
                  <a:cubicBezTo>
                    <a:pt x="13695" y="4771"/>
                    <a:pt x="13170" y="3150"/>
                    <a:pt x="12120" y="1986"/>
                  </a:cubicBezTo>
                  <a:cubicBezTo>
                    <a:pt x="11070" y="799"/>
                    <a:pt x="9518" y="69"/>
                    <a:pt x="79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15"/>
            <p:cNvSpPr/>
            <p:nvPr/>
          </p:nvSpPr>
          <p:spPr>
            <a:xfrm flipH="1">
              <a:off x="2755214" y="1880708"/>
              <a:ext cx="247320" cy="167991"/>
            </a:xfrm>
            <a:custGeom>
              <a:avLst/>
              <a:gdLst/>
              <a:ahLst/>
              <a:cxnLst/>
              <a:rect l="l" t="t" r="r" b="b"/>
              <a:pathLst>
                <a:path w="12349" h="8388" extrusionOk="0">
                  <a:moveTo>
                    <a:pt x="11961" y="1"/>
                  </a:moveTo>
                  <a:cubicBezTo>
                    <a:pt x="8651" y="2649"/>
                    <a:pt x="5136" y="5365"/>
                    <a:pt x="4337" y="5821"/>
                  </a:cubicBezTo>
                  <a:cubicBezTo>
                    <a:pt x="3328" y="6395"/>
                    <a:pt x="2002" y="6929"/>
                    <a:pt x="923" y="6929"/>
                  </a:cubicBezTo>
                  <a:cubicBezTo>
                    <a:pt x="585" y="6929"/>
                    <a:pt x="272" y="6877"/>
                    <a:pt x="0" y="6757"/>
                  </a:cubicBezTo>
                  <a:lnTo>
                    <a:pt x="0" y="6757"/>
                  </a:lnTo>
                  <a:cubicBezTo>
                    <a:pt x="69" y="6871"/>
                    <a:pt x="160" y="6963"/>
                    <a:pt x="228" y="7054"/>
                  </a:cubicBezTo>
                  <a:lnTo>
                    <a:pt x="251" y="7077"/>
                  </a:lnTo>
                  <a:cubicBezTo>
                    <a:pt x="320" y="7168"/>
                    <a:pt x="411" y="7259"/>
                    <a:pt x="525" y="7351"/>
                  </a:cubicBezTo>
                  <a:cubicBezTo>
                    <a:pt x="1309" y="8052"/>
                    <a:pt x="2385" y="8388"/>
                    <a:pt x="3429" y="8388"/>
                  </a:cubicBezTo>
                  <a:cubicBezTo>
                    <a:pt x="4389" y="8388"/>
                    <a:pt x="5324" y="8103"/>
                    <a:pt x="5980" y="7556"/>
                  </a:cubicBezTo>
                  <a:cubicBezTo>
                    <a:pt x="8080" y="5821"/>
                    <a:pt x="10180" y="4109"/>
                    <a:pt x="12280" y="2375"/>
                  </a:cubicBezTo>
                  <a:cubicBezTo>
                    <a:pt x="12349" y="1576"/>
                    <a:pt x="12234" y="754"/>
                    <a:pt x="11961" y="1"/>
                  </a:cubicBezTo>
                  <a:close/>
                </a:path>
              </a:pathLst>
            </a:custGeom>
            <a:solidFill>
              <a:srgbClr val="191919">
                <a:alpha val="29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6" name="Google Shape;66;p15"/>
          <p:cNvGrpSpPr/>
          <p:nvPr/>
        </p:nvGrpSpPr>
        <p:grpSpPr>
          <a:xfrm rot="2519054" flipH="1">
            <a:off x="948009" y="798401"/>
            <a:ext cx="406843" cy="401382"/>
            <a:chOff x="8167224" y="612742"/>
            <a:chExt cx="406859" cy="401398"/>
          </a:xfrm>
        </p:grpSpPr>
        <p:sp>
          <p:nvSpPr>
            <p:cNvPr id="67" name="Google Shape;67;p15"/>
            <p:cNvSpPr/>
            <p:nvPr/>
          </p:nvSpPr>
          <p:spPr>
            <a:xfrm flipH="1">
              <a:off x="8198311" y="612742"/>
              <a:ext cx="336021" cy="356970"/>
            </a:xfrm>
            <a:custGeom>
              <a:avLst/>
              <a:gdLst/>
              <a:ahLst/>
              <a:cxnLst/>
              <a:rect l="l" t="t" r="r" b="b"/>
              <a:pathLst>
                <a:path w="16778" h="17824" extrusionOk="0">
                  <a:moveTo>
                    <a:pt x="8757" y="0"/>
                  </a:moveTo>
                  <a:cubicBezTo>
                    <a:pt x="7465" y="0"/>
                    <a:pt x="6167" y="257"/>
                    <a:pt x="4954" y="710"/>
                  </a:cubicBezTo>
                  <a:cubicBezTo>
                    <a:pt x="3448" y="1281"/>
                    <a:pt x="1987" y="2171"/>
                    <a:pt x="1142" y="3541"/>
                  </a:cubicBezTo>
                  <a:cubicBezTo>
                    <a:pt x="663" y="4317"/>
                    <a:pt x="389" y="5207"/>
                    <a:pt x="229" y="6120"/>
                  </a:cubicBezTo>
                  <a:cubicBezTo>
                    <a:pt x="1" y="7489"/>
                    <a:pt x="1" y="8904"/>
                    <a:pt x="24" y="10297"/>
                  </a:cubicBezTo>
                  <a:cubicBezTo>
                    <a:pt x="47" y="12556"/>
                    <a:pt x="69" y="14839"/>
                    <a:pt x="115" y="17099"/>
                  </a:cubicBezTo>
                  <a:cubicBezTo>
                    <a:pt x="2742" y="17595"/>
                    <a:pt x="5402" y="17824"/>
                    <a:pt x="8063" y="17824"/>
                  </a:cubicBezTo>
                  <a:cubicBezTo>
                    <a:pt x="10789" y="17824"/>
                    <a:pt x="13515" y="17583"/>
                    <a:pt x="16207" y="17144"/>
                  </a:cubicBezTo>
                  <a:cubicBezTo>
                    <a:pt x="16298" y="17144"/>
                    <a:pt x="16390" y="17122"/>
                    <a:pt x="16458" y="17053"/>
                  </a:cubicBezTo>
                  <a:cubicBezTo>
                    <a:pt x="16526" y="16985"/>
                    <a:pt x="16526" y="16870"/>
                    <a:pt x="16526" y="16779"/>
                  </a:cubicBezTo>
                  <a:cubicBezTo>
                    <a:pt x="16709" y="13721"/>
                    <a:pt x="16778" y="10639"/>
                    <a:pt x="16481" y="7603"/>
                  </a:cubicBezTo>
                  <a:cubicBezTo>
                    <a:pt x="16367" y="6302"/>
                    <a:pt x="16161" y="5001"/>
                    <a:pt x="15568" y="3837"/>
                  </a:cubicBezTo>
                  <a:cubicBezTo>
                    <a:pt x="14655" y="2034"/>
                    <a:pt x="12874" y="756"/>
                    <a:pt x="10911" y="254"/>
                  </a:cubicBezTo>
                  <a:cubicBezTo>
                    <a:pt x="10206" y="81"/>
                    <a:pt x="9482" y="0"/>
                    <a:pt x="87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15"/>
            <p:cNvSpPr/>
            <p:nvPr/>
          </p:nvSpPr>
          <p:spPr>
            <a:xfrm flipH="1">
              <a:off x="8284258" y="712889"/>
              <a:ext cx="165507" cy="165507"/>
            </a:xfrm>
            <a:custGeom>
              <a:avLst/>
              <a:gdLst/>
              <a:ahLst/>
              <a:cxnLst/>
              <a:rect l="l" t="t" r="r" b="b"/>
              <a:pathLst>
                <a:path w="8264" h="8264" extrusionOk="0">
                  <a:moveTo>
                    <a:pt x="2101" y="0"/>
                  </a:moveTo>
                  <a:lnTo>
                    <a:pt x="2101" y="2100"/>
                  </a:lnTo>
                  <a:lnTo>
                    <a:pt x="1" y="2100"/>
                  </a:lnTo>
                  <a:lnTo>
                    <a:pt x="1" y="6140"/>
                  </a:lnTo>
                  <a:lnTo>
                    <a:pt x="2101" y="6140"/>
                  </a:lnTo>
                  <a:lnTo>
                    <a:pt x="2101" y="8263"/>
                  </a:lnTo>
                  <a:lnTo>
                    <a:pt x="6141" y="8263"/>
                  </a:lnTo>
                  <a:lnTo>
                    <a:pt x="6141" y="6140"/>
                  </a:lnTo>
                  <a:lnTo>
                    <a:pt x="8263" y="6140"/>
                  </a:lnTo>
                  <a:lnTo>
                    <a:pt x="8263" y="2100"/>
                  </a:lnTo>
                  <a:lnTo>
                    <a:pt x="6141" y="2100"/>
                  </a:lnTo>
                  <a:lnTo>
                    <a:pt x="6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8167224" y="940057"/>
              <a:ext cx="406859" cy="74082"/>
            </a:xfrm>
            <a:custGeom>
              <a:avLst/>
              <a:gdLst/>
              <a:ahLst/>
              <a:cxnLst/>
              <a:rect l="l" t="t" r="r" b="b"/>
              <a:pathLst>
                <a:path w="20315" h="3699" extrusionOk="0">
                  <a:moveTo>
                    <a:pt x="17325" y="0"/>
                  </a:moveTo>
                  <a:cubicBezTo>
                    <a:pt x="12554" y="69"/>
                    <a:pt x="7806" y="160"/>
                    <a:pt x="3059" y="229"/>
                  </a:cubicBezTo>
                  <a:cubicBezTo>
                    <a:pt x="2237" y="229"/>
                    <a:pt x="1461" y="411"/>
                    <a:pt x="845" y="868"/>
                  </a:cubicBezTo>
                  <a:cubicBezTo>
                    <a:pt x="548" y="1073"/>
                    <a:pt x="297" y="1370"/>
                    <a:pt x="183" y="1712"/>
                  </a:cubicBezTo>
                  <a:cubicBezTo>
                    <a:pt x="0" y="2374"/>
                    <a:pt x="479" y="3082"/>
                    <a:pt x="1073" y="3379"/>
                  </a:cubicBezTo>
                  <a:cubicBezTo>
                    <a:pt x="1689" y="3675"/>
                    <a:pt x="2420" y="3698"/>
                    <a:pt x="3104" y="3698"/>
                  </a:cubicBezTo>
                  <a:lnTo>
                    <a:pt x="14905" y="3675"/>
                  </a:lnTo>
                  <a:cubicBezTo>
                    <a:pt x="15955" y="3675"/>
                    <a:pt x="17005" y="3675"/>
                    <a:pt x="18078" y="3630"/>
                  </a:cubicBezTo>
                  <a:cubicBezTo>
                    <a:pt x="18420" y="3630"/>
                    <a:pt x="18763" y="3607"/>
                    <a:pt x="19082" y="3493"/>
                  </a:cubicBezTo>
                  <a:cubicBezTo>
                    <a:pt x="19676" y="3287"/>
                    <a:pt x="20109" y="2740"/>
                    <a:pt x="20201" y="2123"/>
                  </a:cubicBezTo>
                  <a:cubicBezTo>
                    <a:pt x="20315" y="1507"/>
                    <a:pt x="20041" y="868"/>
                    <a:pt x="19561" y="480"/>
                  </a:cubicBezTo>
                  <a:cubicBezTo>
                    <a:pt x="18945" y="0"/>
                    <a:pt x="18101" y="0"/>
                    <a:pt x="17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0" name="Google Shape;70;p15"/>
          <p:cNvGrpSpPr/>
          <p:nvPr/>
        </p:nvGrpSpPr>
        <p:grpSpPr>
          <a:xfrm rot="4030587" flipH="1">
            <a:off x="91117" y="1759929"/>
            <a:ext cx="1140315" cy="595189"/>
            <a:chOff x="1362021" y="1108808"/>
            <a:chExt cx="986885" cy="515106"/>
          </a:xfrm>
        </p:grpSpPr>
        <p:sp>
          <p:nvSpPr>
            <p:cNvPr id="71" name="Google Shape;71;p15"/>
            <p:cNvSpPr/>
            <p:nvPr/>
          </p:nvSpPr>
          <p:spPr>
            <a:xfrm flipH="1">
              <a:off x="1362021" y="1108808"/>
              <a:ext cx="147683" cy="70196"/>
            </a:xfrm>
            <a:custGeom>
              <a:avLst/>
              <a:gdLst/>
              <a:ahLst/>
              <a:cxnLst/>
              <a:rect l="l" t="t" r="r" b="b"/>
              <a:pathLst>
                <a:path w="7374" h="3505" extrusionOk="0">
                  <a:moveTo>
                    <a:pt x="7141" y="0"/>
                  </a:moveTo>
                  <a:cubicBezTo>
                    <a:pt x="7112" y="0"/>
                    <a:pt x="7083" y="6"/>
                    <a:pt x="7054" y="18"/>
                  </a:cubicBezTo>
                  <a:cubicBezTo>
                    <a:pt x="4748" y="999"/>
                    <a:pt x="2420" y="2026"/>
                    <a:pt x="137" y="3099"/>
                  </a:cubicBezTo>
                  <a:cubicBezTo>
                    <a:pt x="46" y="3145"/>
                    <a:pt x="1" y="3282"/>
                    <a:pt x="46" y="3373"/>
                  </a:cubicBezTo>
                  <a:cubicBezTo>
                    <a:pt x="69" y="3442"/>
                    <a:pt x="115" y="3464"/>
                    <a:pt x="160" y="3487"/>
                  </a:cubicBezTo>
                  <a:cubicBezTo>
                    <a:pt x="183" y="3499"/>
                    <a:pt x="212" y="3504"/>
                    <a:pt x="240" y="3504"/>
                  </a:cubicBezTo>
                  <a:cubicBezTo>
                    <a:pt x="269" y="3504"/>
                    <a:pt x="297" y="3499"/>
                    <a:pt x="320" y="3487"/>
                  </a:cubicBezTo>
                  <a:cubicBezTo>
                    <a:pt x="2603" y="2414"/>
                    <a:pt x="4908" y="1387"/>
                    <a:pt x="7236" y="406"/>
                  </a:cubicBezTo>
                  <a:cubicBezTo>
                    <a:pt x="7327" y="360"/>
                    <a:pt x="7373" y="223"/>
                    <a:pt x="7327" y="132"/>
                  </a:cubicBezTo>
                  <a:cubicBezTo>
                    <a:pt x="7294" y="47"/>
                    <a:pt x="7222" y="0"/>
                    <a:pt x="7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15"/>
            <p:cNvSpPr/>
            <p:nvPr/>
          </p:nvSpPr>
          <p:spPr>
            <a:xfrm flipH="1">
              <a:off x="1486309" y="1129214"/>
              <a:ext cx="604350" cy="382245"/>
            </a:xfrm>
            <a:custGeom>
              <a:avLst/>
              <a:gdLst/>
              <a:ahLst/>
              <a:cxnLst/>
              <a:rect l="l" t="t" r="r" b="b"/>
              <a:pathLst>
                <a:path w="30176" h="19086" extrusionOk="0">
                  <a:moveTo>
                    <a:pt x="25094" y="1"/>
                  </a:moveTo>
                  <a:cubicBezTo>
                    <a:pt x="25068" y="1"/>
                    <a:pt x="25043" y="1"/>
                    <a:pt x="25017" y="3"/>
                  </a:cubicBezTo>
                  <a:cubicBezTo>
                    <a:pt x="24698" y="26"/>
                    <a:pt x="24401" y="140"/>
                    <a:pt x="24127" y="254"/>
                  </a:cubicBezTo>
                  <a:cubicBezTo>
                    <a:pt x="16092" y="3655"/>
                    <a:pt x="8058" y="7056"/>
                    <a:pt x="1" y="10457"/>
                  </a:cubicBezTo>
                  <a:cubicBezTo>
                    <a:pt x="754" y="13333"/>
                    <a:pt x="1941" y="16278"/>
                    <a:pt x="3402" y="19085"/>
                  </a:cubicBezTo>
                  <a:cubicBezTo>
                    <a:pt x="11619" y="15136"/>
                    <a:pt x="19950" y="11461"/>
                    <a:pt x="28395" y="8015"/>
                  </a:cubicBezTo>
                  <a:cubicBezTo>
                    <a:pt x="28578" y="7946"/>
                    <a:pt x="28783" y="7855"/>
                    <a:pt x="28920" y="7718"/>
                  </a:cubicBezTo>
                  <a:cubicBezTo>
                    <a:pt x="29057" y="7535"/>
                    <a:pt x="29103" y="7330"/>
                    <a:pt x="29148" y="7125"/>
                  </a:cubicBezTo>
                  <a:cubicBezTo>
                    <a:pt x="29582" y="5367"/>
                    <a:pt x="29902" y="3587"/>
                    <a:pt x="30176" y="1806"/>
                  </a:cubicBezTo>
                  <a:cubicBezTo>
                    <a:pt x="28783" y="1281"/>
                    <a:pt x="27414" y="756"/>
                    <a:pt x="26044" y="231"/>
                  </a:cubicBezTo>
                  <a:cubicBezTo>
                    <a:pt x="25727" y="126"/>
                    <a:pt x="25411" y="1"/>
                    <a:pt x="2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2048095" y="1364212"/>
              <a:ext cx="277501" cy="230416"/>
            </a:xfrm>
            <a:custGeom>
              <a:avLst/>
              <a:gdLst/>
              <a:ahLst/>
              <a:cxnLst/>
              <a:rect l="l" t="t" r="r" b="b"/>
              <a:pathLst>
                <a:path w="13856" h="11505" extrusionOk="0">
                  <a:moveTo>
                    <a:pt x="11253" y="0"/>
                  </a:moveTo>
                  <a:cubicBezTo>
                    <a:pt x="7510" y="1667"/>
                    <a:pt x="3744" y="3310"/>
                    <a:pt x="0" y="4976"/>
                  </a:cubicBezTo>
                  <a:cubicBezTo>
                    <a:pt x="639" y="7282"/>
                    <a:pt x="1621" y="9473"/>
                    <a:pt x="2853" y="11504"/>
                  </a:cubicBezTo>
                  <a:cubicBezTo>
                    <a:pt x="6528" y="9838"/>
                    <a:pt x="10203" y="8149"/>
                    <a:pt x="13855" y="6483"/>
                  </a:cubicBezTo>
                  <a:cubicBezTo>
                    <a:pt x="13467" y="4086"/>
                    <a:pt x="12554" y="1781"/>
                    <a:pt x="112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1585522" y="1247464"/>
              <a:ext cx="350641" cy="192084"/>
            </a:xfrm>
            <a:custGeom>
              <a:avLst/>
              <a:gdLst/>
              <a:ahLst/>
              <a:cxnLst/>
              <a:rect l="l" t="t" r="r" b="b"/>
              <a:pathLst>
                <a:path w="17508" h="9591" extrusionOk="0">
                  <a:moveTo>
                    <a:pt x="16201" y="1"/>
                  </a:moveTo>
                  <a:cubicBezTo>
                    <a:pt x="16187" y="1"/>
                    <a:pt x="16173" y="4"/>
                    <a:pt x="16161" y="10"/>
                  </a:cubicBezTo>
                  <a:cubicBezTo>
                    <a:pt x="16115" y="33"/>
                    <a:pt x="16070" y="101"/>
                    <a:pt x="16115" y="147"/>
                  </a:cubicBezTo>
                  <a:lnTo>
                    <a:pt x="17302" y="2795"/>
                  </a:lnTo>
                  <a:cubicBezTo>
                    <a:pt x="17302" y="2817"/>
                    <a:pt x="17325" y="2840"/>
                    <a:pt x="17348" y="2840"/>
                  </a:cubicBezTo>
                  <a:cubicBezTo>
                    <a:pt x="17359" y="2852"/>
                    <a:pt x="17376" y="2857"/>
                    <a:pt x="17393" y="2857"/>
                  </a:cubicBezTo>
                  <a:cubicBezTo>
                    <a:pt x="17410" y="2857"/>
                    <a:pt x="17428" y="2852"/>
                    <a:pt x="17439" y="2840"/>
                  </a:cubicBezTo>
                  <a:cubicBezTo>
                    <a:pt x="17485" y="2817"/>
                    <a:pt x="17508" y="2772"/>
                    <a:pt x="17485" y="2703"/>
                  </a:cubicBezTo>
                  <a:lnTo>
                    <a:pt x="16298" y="56"/>
                  </a:lnTo>
                  <a:cubicBezTo>
                    <a:pt x="16281" y="22"/>
                    <a:pt x="16240" y="1"/>
                    <a:pt x="16201" y="1"/>
                  </a:cubicBezTo>
                  <a:close/>
                  <a:moveTo>
                    <a:pt x="11858" y="1503"/>
                  </a:moveTo>
                  <a:cubicBezTo>
                    <a:pt x="11838" y="1503"/>
                    <a:pt x="11818" y="1508"/>
                    <a:pt x="11801" y="1516"/>
                  </a:cubicBezTo>
                  <a:cubicBezTo>
                    <a:pt x="11756" y="1539"/>
                    <a:pt x="11733" y="1608"/>
                    <a:pt x="11778" y="1653"/>
                  </a:cubicBezTo>
                  <a:cubicBezTo>
                    <a:pt x="12281" y="2498"/>
                    <a:pt x="12691" y="3365"/>
                    <a:pt x="13011" y="4301"/>
                  </a:cubicBezTo>
                  <a:cubicBezTo>
                    <a:pt x="13011" y="4324"/>
                    <a:pt x="13034" y="4347"/>
                    <a:pt x="13057" y="4369"/>
                  </a:cubicBezTo>
                  <a:lnTo>
                    <a:pt x="13148" y="4369"/>
                  </a:lnTo>
                  <a:cubicBezTo>
                    <a:pt x="13194" y="4347"/>
                    <a:pt x="13216" y="4278"/>
                    <a:pt x="13194" y="4233"/>
                  </a:cubicBezTo>
                  <a:cubicBezTo>
                    <a:pt x="12897" y="3297"/>
                    <a:pt x="12463" y="2384"/>
                    <a:pt x="11961" y="1562"/>
                  </a:cubicBezTo>
                  <a:cubicBezTo>
                    <a:pt x="11932" y="1519"/>
                    <a:pt x="11894" y="1503"/>
                    <a:pt x="11858" y="1503"/>
                  </a:cubicBezTo>
                  <a:close/>
                  <a:moveTo>
                    <a:pt x="8052" y="3265"/>
                  </a:moveTo>
                  <a:cubicBezTo>
                    <a:pt x="8038" y="3265"/>
                    <a:pt x="8024" y="3268"/>
                    <a:pt x="8012" y="3274"/>
                  </a:cubicBezTo>
                  <a:cubicBezTo>
                    <a:pt x="7944" y="3297"/>
                    <a:pt x="7921" y="3365"/>
                    <a:pt x="7944" y="3411"/>
                  </a:cubicBezTo>
                  <a:lnTo>
                    <a:pt x="9199" y="5967"/>
                  </a:lnTo>
                  <a:cubicBezTo>
                    <a:pt x="9199" y="5990"/>
                    <a:pt x="9222" y="6013"/>
                    <a:pt x="9245" y="6036"/>
                  </a:cubicBezTo>
                  <a:cubicBezTo>
                    <a:pt x="9268" y="6036"/>
                    <a:pt x="9313" y="6036"/>
                    <a:pt x="9336" y="6013"/>
                  </a:cubicBezTo>
                  <a:cubicBezTo>
                    <a:pt x="9382" y="5990"/>
                    <a:pt x="9405" y="5944"/>
                    <a:pt x="9382" y="5876"/>
                  </a:cubicBezTo>
                  <a:lnTo>
                    <a:pt x="8149" y="3320"/>
                  </a:lnTo>
                  <a:cubicBezTo>
                    <a:pt x="8132" y="3286"/>
                    <a:pt x="8091" y="3265"/>
                    <a:pt x="8052" y="3265"/>
                  </a:cubicBezTo>
                  <a:close/>
                  <a:moveTo>
                    <a:pt x="4068" y="4888"/>
                  </a:moveTo>
                  <a:cubicBezTo>
                    <a:pt x="4058" y="4888"/>
                    <a:pt x="4049" y="4890"/>
                    <a:pt x="4041" y="4894"/>
                  </a:cubicBezTo>
                  <a:cubicBezTo>
                    <a:pt x="3972" y="4917"/>
                    <a:pt x="3949" y="4986"/>
                    <a:pt x="3972" y="5031"/>
                  </a:cubicBezTo>
                  <a:lnTo>
                    <a:pt x="4976" y="7885"/>
                  </a:lnTo>
                  <a:cubicBezTo>
                    <a:pt x="4999" y="7907"/>
                    <a:pt x="5022" y="7930"/>
                    <a:pt x="5045" y="7953"/>
                  </a:cubicBezTo>
                  <a:lnTo>
                    <a:pt x="5113" y="7953"/>
                  </a:lnTo>
                  <a:cubicBezTo>
                    <a:pt x="5182" y="7930"/>
                    <a:pt x="5205" y="7862"/>
                    <a:pt x="5182" y="7816"/>
                  </a:cubicBezTo>
                  <a:lnTo>
                    <a:pt x="4178" y="4963"/>
                  </a:lnTo>
                  <a:cubicBezTo>
                    <a:pt x="4159" y="4926"/>
                    <a:pt x="4110" y="4888"/>
                    <a:pt x="4068" y="4888"/>
                  </a:cubicBezTo>
                  <a:close/>
                  <a:moveTo>
                    <a:pt x="119" y="6392"/>
                  </a:moveTo>
                  <a:cubicBezTo>
                    <a:pt x="104" y="6392"/>
                    <a:pt x="87" y="6395"/>
                    <a:pt x="69" y="6401"/>
                  </a:cubicBezTo>
                  <a:cubicBezTo>
                    <a:pt x="23" y="6424"/>
                    <a:pt x="0" y="6469"/>
                    <a:pt x="23" y="6538"/>
                  </a:cubicBezTo>
                  <a:cubicBezTo>
                    <a:pt x="434" y="7565"/>
                    <a:pt x="936" y="8569"/>
                    <a:pt x="1507" y="9528"/>
                  </a:cubicBezTo>
                  <a:cubicBezTo>
                    <a:pt x="1507" y="9551"/>
                    <a:pt x="1530" y="9574"/>
                    <a:pt x="1553" y="9574"/>
                  </a:cubicBezTo>
                  <a:cubicBezTo>
                    <a:pt x="1564" y="9585"/>
                    <a:pt x="1581" y="9591"/>
                    <a:pt x="1598" y="9591"/>
                  </a:cubicBezTo>
                  <a:cubicBezTo>
                    <a:pt x="1615" y="9591"/>
                    <a:pt x="1632" y="9585"/>
                    <a:pt x="1644" y="9574"/>
                  </a:cubicBezTo>
                  <a:cubicBezTo>
                    <a:pt x="1690" y="9551"/>
                    <a:pt x="1712" y="9482"/>
                    <a:pt x="1690" y="9437"/>
                  </a:cubicBezTo>
                  <a:cubicBezTo>
                    <a:pt x="1119" y="8478"/>
                    <a:pt x="640" y="7474"/>
                    <a:pt x="206" y="6447"/>
                  </a:cubicBezTo>
                  <a:cubicBezTo>
                    <a:pt x="189" y="6413"/>
                    <a:pt x="160" y="6392"/>
                    <a:pt x="119" y="63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15"/>
            <p:cNvSpPr/>
            <p:nvPr/>
          </p:nvSpPr>
          <p:spPr>
            <a:xfrm flipH="1">
              <a:off x="2048099" y="1437806"/>
              <a:ext cx="245497" cy="156815"/>
            </a:xfrm>
            <a:custGeom>
              <a:avLst/>
              <a:gdLst/>
              <a:ahLst/>
              <a:cxnLst/>
              <a:rect l="l" t="t" r="r" b="b"/>
              <a:pathLst>
                <a:path w="12258" h="7830" extrusionOk="0">
                  <a:moveTo>
                    <a:pt x="11550" y="0"/>
                  </a:moveTo>
                  <a:cubicBezTo>
                    <a:pt x="7647" y="1712"/>
                    <a:pt x="3789" y="3561"/>
                    <a:pt x="0" y="5524"/>
                  </a:cubicBezTo>
                  <a:cubicBezTo>
                    <a:pt x="388" y="6300"/>
                    <a:pt x="799" y="7076"/>
                    <a:pt x="1255" y="7829"/>
                  </a:cubicBezTo>
                  <a:cubicBezTo>
                    <a:pt x="4930" y="6163"/>
                    <a:pt x="8605" y="4474"/>
                    <a:pt x="12257" y="2808"/>
                  </a:cubicBezTo>
                  <a:cubicBezTo>
                    <a:pt x="12098" y="1849"/>
                    <a:pt x="11846" y="890"/>
                    <a:pt x="115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2011522" y="1314049"/>
              <a:ext cx="337383" cy="309865"/>
            </a:xfrm>
            <a:custGeom>
              <a:avLst/>
              <a:gdLst/>
              <a:ahLst/>
              <a:cxnLst/>
              <a:rect l="l" t="t" r="r" b="b"/>
              <a:pathLst>
                <a:path w="16846" h="15472" extrusionOk="0">
                  <a:moveTo>
                    <a:pt x="12200" y="1"/>
                  </a:moveTo>
                  <a:cubicBezTo>
                    <a:pt x="12159" y="1"/>
                    <a:pt x="12117" y="6"/>
                    <a:pt x="12075" y="17"/>
                  </a:cubicBezTo>
                  <a:cubicBezTo>
                    <a:pt x="11801" y="109"/>
                    <a:pt x="11641" y="428"/>
                    <a:pt x="11664" y="725"/>
                  </a:cubicBezTo>
                  <a:cubicBezTo>
                    <a:pt x="11687" y="999"/>
                    <a:pt x="11732" y="1296"/>
                    <a:pt x="11801" y="1478"/>
                  </a:cubicBezTo>
                  <a:cubicBezTo>
                    <a:pt x="12988" y="4423"/>
                    <a:pt x="14175" y="7390"/>
                    <a:pt x="15339" y="10334"/>
                  </a:cubicBezTo>
                  <a:cubicBezTo>
                    <a:pt x="15453" y="10608"/>
                    <a:pt x="15590" y="10928"/>
                    <a:pt x="15841" y="11110"/>
                  </a:cubicBezTo>
                  <a:cubicBezTo>
                    <a:pt x="15952" y="11199"/>
                    <a:pt x="16106" y="11250"/>
                    <a:pt x="16257" y="11250"/>
                  </a:cubicBezTo>
                  <a:cubicBezTo>
                    <a:pt x="16415" y="11250"/>
                    <a:pt x="16569" y="11194"/>
                    <a:pt x="16663" y="11065"/>
                  </a:cubicBezTo>
                  <a:cubicBezTo>
                    <a:pt x="16845" y="10859"/>
                    <a:pt x="16754" y="10540"/>
                    <a:pt x="16663" y="10266"/>
                  </a:cubicBezTo>
                  <a:cubicBezTo>
                    <a:pt x="15613" y="7070"/>
                    <a:pt x="14403" y="3920"/>
                    <a:pt x="13056" y="816"/>
                  </a:cubicBezTo>
                  <a:cubicBezTo>
                    <a:pt x="12892" y="446"/>
                    <a:pt x="12578" y="1"/>
                    <a:pt x="12200" y="1"/>
                  </a:cubicBezTo>
                  <a:close/>
                  <a:moveTo>
                    <a:pt x="636" y="5970"/>
                  </a:moveTo>
                  <a:cubicBezTo>
                    <a:pt x="615" y="5970"/>
                    <a:pt x="593" y="5971"/>
                    <a:pt x="571" y="5975"/>
                  </a:cubicBezTo>
                  <a:cubicBezTo>
                    <a:pt x="251" y="6020"/>
                    <a:pt x="46" y="6340"/>
                    <a:pt x="23" y="6637"/>
                  </a:cubicBezTo>
                  <a:cubicBezTo>
                    <a:pt x="0" y="6956"/>
                    <a:pt x="137" y="7253"/>
                    <a:pt x="251" y="7550"/>
                  </a:cubicBezTo>
                  <a:cubicBezTo>
                    <a:pt x="662" y="8486"/>
                    <a:pt x="1050" y="9421"/>
                    <a:pt x="1461" y="10380"/>
                  </a:cubicBezTo>
                  <a:cubicBezTo>
                    <a:pt x="1803" y="11179"/>
                    <a:pt x="2146" y="12001"/>
                    <a:pt x="2488" y="12799"/>
                  </a:cubicBezTo>
                  <a:cubicBezTo>
                    <a:pt x="2808" y="13598"/>
                    <a:pt x="3150" y="14397"/>
                    <a:pt x="3675" y="15082"/>
                  </a:cubicBezTo>
                  <a:cubicBezTo>
                    <a:pt x="3812" y="15265"/>
                    <a:pt x="3995" y="15447"/>
                    <a:pt x="4223" y="15470"/>
                  </a:cubicBezTo>
                  <a:cubicBezTo>
                    <a:pt x="4235" y="15471"/>
                    <a:pt x="4246" y="15471"/>
                    <a:pt x="4258" y="15471"/>
                  </a:cubicBezTo>
                  <a:cubicBezTo>
                    <a:pt x="4562" y="15471"/>
                    <a:pt x="4817" y="15185"/>
                    <a:pt x="4839" y="14877"/>
                  </a:cubicBezTo>
                  <a:cubicBezTo>
                    <a:pt x="4885" y="14557"/>
                    <a:pt x="4748" y="14237"/>
                    <a:pt x="4634" y="13941"/>
                  </a:cubicBezTo>
                  <a:cubicBezTo>
                    <a:pt x="3675" y="11727"/>
                    <a:pt x="2716" y="9490"/>
                    <a:pt x="1735" y="7276"/>
                  </a:cubicBezTo>
                  <a:cubicBezTo>
                    <a:pt x="1621" y="7025"/>
                    <a:pt x="1461" y="6751"/>
                    <a:pt x="1301" y="6477"/>
                  </a:cubicBezTo>
                  <a:cubicBezTo>
                    <a:pt x="1153" y="6223"/>
                    <a:pt x="908" y="5970"/>
                    <a:pt x="636" y="5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7" name="Google Shape;77;p15"/>
          <p:cNvSpPr/>
          <p:nvPr/>
        </p:nvSpPr>
        <p:spPr>
          <a:xfrm>
            <a:off x="6392050" y="791737"/>
            <a:ext cx="205140" cy="205140"/>
          </a:xfrm>
          <a:custGeom>
            <a:avLst/>
            <a:gdLst/>
            <a:ahLst/>
            <a:cxnLst/>
            <a:rect l="l" t="t" r="r" b="b"/>
            <a:pathLst>
              <a:path w="7602" h="7602" extrusionOk="0">
                <a:moveTo>
                  <a:pt x="2648" y="1"/>
                </a:moveTo>
                <a:cubicBezTo>
                  <a:pt x="2420" y="1"/>
                  <a:pt x="2237" y="183"/>
                  <a:pt x="2237" y="434"/>
                </a:cubicBezTo>
                <a:lnTo>
                  <a:pt x="2237" y="1804"/>
                </a:lnTo>
                <a:cubicBezTo>
                  <a:pt x="2237" y="2032"/>
                  <a:pt x="2032" y="2215"/>
                  <a:pt x="1804" y="2215"/>
                </a:cubicBezTo>
                <a:lnTo>
                  <a:pt x="434" y="2215"/>
                </a:lnTo>
                <a:cubicBezTo>
                  <a:pt x="206" y="2215"/>
                  <a:pt x="0" y="2420"/>
                  <a:pt x="0" y="2648"/>
                </a:cubicBezTo>
                <a:lnTo>
                  <a:pt x="0" y="4954"/>
                </a:lnTo>
                <a:cubicBezTo>
                  <a:pt x="0" y="5182"/>
                  <a:pt x="206" y="5387"/>
                  <a:pt x="434" y="5387"/>
                </a:cubicBezTo>
                <a:lnTo>
                  <a:pt x="1804" y="5387"/>
                </a:lnTo>
                <a:cubicBezTo>
                  <a:pt x="2032" y="5387"/>
                  <a:pt x="2237" y="5570"/>
                  <a:pt x="2237" y="5798"/>
                </a:cubicBezTo>
                <a:lnTo>
                  <a:pt x="2237" y="7168"/>
                </a:lnTo>
                <a:cubicBezTo>
                  <a:pt x="2237" y="7419"/>
                  <a:pt x="2420" y="7601"/>
                  <a:pt x="2648" y="7601"/>
                </a:cubicBezTo>
                <a:lnTo>
                  <a:pt x="4976" y="7601"/>
                </a:lnTo>
                <a:cubicBezTo>
                  <a:pt x="5205" y="7601"/>
                  <a:pt x="5387" y="7419"/>
                  <a:pt x="5387" y="7168"/>
                </a:cubicBezTo>
                <a:lnTo>
                  <a:pt x="5387" y="5798"/>
                </a:lnTo>
                <a:cubicBezTo>
                  <a:pt x="5387" y="5570"/>
                  <a:pt x="5570" y="5387"/>
                  <a:pt x="5798" y="5387"/>
                </a:cubicBezTo>
                <a:lnTo>
                  <a:pt x="7190" y="5387"/>
                </a:lnTo>
                <a:cubicBezTo>
                  <a:pt x="7419" y="5387"/>
                  <a:pt x="7601" y="5182"/>
                  <a:pt x="7601" y="4954"/>
                </a:cubicBezTo>
                <a:lnTo>
                  <a:pt x="7601" y="2648"/>
                </a:lnTo>
                <a:cubicBezTo>
                  <a:pt x="7601" y="2420"/>
                  <a:pt x="7419" y="2215"/>
                  <a:pt x="7190" y="2215"/>
                </a:cubicBezTo>
                <a:lnTo>
                  <a:pt x="5798" y="2215"/>
                </a:lnTo>
                <a:cubicBezTo>
                  <a:pt x="5570" y="2215"/>
                  <a:pt x="5387" y="2032"/>
                  <a:pt x="5387" y="1804"/>
                </a:cubicBezTo>
                <a:lnTo>
                  <a:pt x="5387" y="434"/>
                </a:lnTo>
                <a:cubicBezTo>
                  <a:pt x="5387" y="183"/>
                  <a:pt x="5205" y="1"/>
                  <a:pt x="497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" name="Google Shape;78;p15"/>
          <p:cNvSpPr/>
          <p:nvPr/>
        </p:nvSpPr>
        <p:spPr>
          <a:xfrm>
            <a:off x="2886462" y="4130139"/>
            <a:ext cx="204519" cy="204519"/>
          </a:xfrm>
          <a:custGeom>
            <a:avLst/>
            <a:gdLst/>
            <a:ahLst/>
            <a:cxnLst/>
            <a:rect l="l" t="t" r="r" b="b"/>
            <a:pathLst>
              <a:path w="7579" h="7579" extrusionOk="0">
                <a:moveTo>
                  <a:pt x="2625" y="1"/>
                </a:moveTo>
                <a:cubicBezTo>
                  <a:pt x="2397" y="1"/>
                  <a:pt x="2214" y="183"/>
                  <a:pt x="2214" y="412"/>
                </a:cubicBezTo>
                <a:lnTo>
                  <a:pt x="2214" y="1781"/>
                </a:lnTo>
                <a:cubicBezTo>
                  <a:pt x="2214" y="2032"/>
                  <a:pt x="2032" y="2215"/>
                  <a:pt x="1804" y="2215"/>
                </a:cubicBezTo>
                <a:lnTo>
                  <a:pt x="411" y="2215"/>
                </a:lnTo>
                <a:cubicBezTo>
                  <a:pt x="183" y="2215"/>
                  <a:pt x="0" y="2397"/>
                  <a:pt x="0" y="2626"/>
                </a:cubicBezTo>
                <a:lnTo>
                  <a:pt x="0" y="4954"/>
                </a:lnTo>
                <a:cubicBezTo>
                  <a:pt x="0" y="5182"/>
                  <a:pt x="183" y="5365"/>
                  <a:pt x="411" y="5365"/>
                </a:cubicBezTo>
                <a:lnTo>
                  <a:pt x="1804" y="5365"/>
                </a:lnTo>
                <a:cubicBezTo>
                  <a:pt x="2032" y="5365"/>
                  <a:pt x="2214" y="5547"/>
                  <a:pt x="2214" y="5775"/>
                </a:cubicBezTo>
                <a:lnTo>
                  <a:pt x="2214" y="7168"/>
                </a:lnTo>
                <a:cubicBezTo>
                  <a:pt x="2214" y="7396"/>
                  <a:pt x="2397" y="7579"/>
                  <a:pt x="2625" y="7579"/>
                </a:cubicBezTo>
                <a:lnTo>
                  <a:pt x="4953" y="7579"/>
                </a:lnTo>
                <a:cubicBezTo>
                  <a:pt x="5182" y="7579"/>
                  <a:pt x="5364" y="7396"/>
                  <a:pt x="5364" y="7168"/>
                </a:cubicBezTo>
                <a:lnTo>
                  <a:pt x="5364" y="5775"/>
                </a:lnTo>
                <a:cubicBezTo>
                  <a:pt x="5364" y="5547"/>
                  <a:pt x="5570" y="5365"/>
                  <a:pt x="5798" y="5365"/>
                </a:cubicBezTo>
                <a:lnTo>
                  <a:pt x="7168" y="5365"/>
                </a:lnTo>
                <a:cubicBezTo>
                  <a:pt x="7396" y="5365"/>
                  <a:pt x="7578" y="5182"/>
                  <a:pt x="7578" y="4954"/>
                </a:cubicBezTo>
                <a:lnTo>
                  <a:pt x="7578" y="2626"/>
                </a:lnTo>
                <a:cubicBezTo>
                  <a:pt x="7578" y="2397"/>
                  <a:pt x="7396" y="2215"/>
                  <a:pt x="7168" y="2215"/>
                </a:cubicBezTo>
                <a:lnTo>
                  <a:pt x="5798" y="2215"/>
                </a:lnTo>
                <a:cubicBezTo>
                  <a:pt x="5570" y="2215"/>
                  <a:pt x="5364" y="2032"/>
                  <a:pt x="5364" y="1781"/>
                </a:cubicBezTo>
                <a:lnTo>
                  <a:pt x="5364" y="412"/>
                </a:lnTo>
                <a:cubicBezTo>
                  <a:pt x="5364" y="183"/>
                  <a:pt x="5182" y="1"/>
                  <a:pt x="49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p15"/>
          <p:cNvSpPr/>
          <p:nvPr/>
        </p:nvSpPr>
        <p:spPr>
          <a:xfrm>
            <a:off x="822164" y="1505053"/>
            <a:ext cx="93044" cy="97659"/>
          </a:xfrm>
          <a:custGeom>
            <a:avLst/>
            <a:gdLst/>
            <a:ahLst/>
            <a:cxnLst/>
            <a:rect l="l" t="t" r="r" b="b"/>
            <a:pathLst>
              <a:path w="3448" h="3619" extrusionOk="0">
                <a:moveTo>
                  <a:pt x="1607" y="0"/>
                </a:moveTo>
                <a:cubicBezTo>
                  <a:pt x="977" y="0"/>
                  <a:pt x="331" y="380"/>
                  <a:pt x="115" y="985"/>
                </a:cubicBezTo>
                <a:cubicBezTo>
                  <a:pt x="1" y="1282"/>
                  <a:pt x="1" y="1602"/>
                  <a:pt x="24" y="1921"/>
                </a:cubicBezTo>
                <a:cubicBezTo>
                  <a:pt x="69" y="2195"/>
                  <a:pt x="115" y="2469"/>
                  <a:pt x="252" y="2720"/>
                </a:cubicBezTo>
                <a:cubicBezTo>
                  <a:pt x="525" y="3266"/>
                  <a:pt x="1145" y="3618"/>
                  <a:pt x="1758" y="3618"/>
                </a:cubicBezTo>
                <a:cubicBezTo>
                  <a:pt x="1811" y="3618"/>
                  <a:pt x="1865" y="3616"/>
                  <a:pt x="1918" y="3610"/>
                </a:cubicBezTo>
                <a:cubicBezTo>
                  <a:pt x="2580" y="3519"/>
                  <a:pt x="3151" y="2994"/>
                  <a:pt x="3310" y="2332"/>
                </a:cubicBezTo>
                <a:cubicBezTo>
                  <a:pt x="3425" y="1898"/>
                  <a:pt x="3447" y="1305"/>
                  <a:pt x="3128" y="826"/>
                </a:cubicBezTo>
                <a:cubicBezTo>
                  <a:pt x="2831" y="346"/>
                  <a:pt x="2283" y="27"/>
                  <a:pt x="1713" y="4"/>
                </a:cubicBezTo>
                <a:cubicBezTo>
                  <a:pt x="1677" y="1"/>
                  <a:pt x="1642" y="0"/>
                  <a:pt x="16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15"/>
          <p:cNvSpPr/>
          <p:nvPr/>
        </p:nvSpPr>
        <p:spPr>
          <a:xfrm>
            <a:off x="522198" y="1513850"/>
            <a:ext cx="278431" cy="272818"/>
          </a:xfrm>
          <a:custGeom>
            <a:avLst/>
            <a:gdLst/>
            <a:ahLst/>
            <a:cxnLst/>
            <a:rect l="l" t="t" r="r" b="b"/>
            <a:pathLst>
              <a:path w="10318" h="10110" extrusionOk="0">
                <a:moveTo>
                  <a:pt x="5025" y="1"/>
                </a:moveTo>
                <a:cubicBezTo>
                  <a:pt x="4724" y="1"/>
                  <a:pt x="4425" y="35"/>
                  <a:pt x="4132" y="111"/>
                </a:cubicBezTo>
                <a:cubicBezTo>
                  <a:pt x="3562" y="271"/>
                  <a:pt x="3014" y="568"/>
                  <a:pt x="2534" y="956"/>
                </a:cubicBezTo>
                <a:cubicBezTo>
                  <a:pt x="914" y="2234"/>
                  <a:pt x="1" y="4425"/>
                  <a:pt x="434" y="6434"/>
                </a:cubicBezTo>
                <a:cubicBezTo>
                  <a:pt x="865" y="8452"/>
                  <a:pt x="2737" y="10109"/>
                  <a:pt x="4775" y="10109"/>
                </a:cubicBezTo>
                <a:cubicBezTo>
                  <a:pt x="4789" y="10109"/>
                  <a:pt x="4803" y="10109"/>
                  <a:pt x="4817" y="10109"/>
                </a:cubicBezTo>
                <a:cubicBezTo>
                  <a:pt x="5958" y="10109"/>
                  <a:pt x="7054" y="9630"/>
                  <a:pt x="7921" y="8899"/>
                </a:cubicBezTo>
                <a:cubicBezTo>
                  <a:pt x="8789" y="8169"/>
                  <a:pt x="9428" y="7187"/>
                  <a:pt x="9884" y="6160"/>
                </a:cubicBezTo>
                <a:cubicBezTo>
                  <a:pt x="10318" y="5156"/>
                  <a:pt x="10181" y="3490"/>
                  <a:pt x="9428" y="2234"/>
                </a:cubicBezTo>
                <a:cubicBezTo>
                  <a:pt x="8903" y="1367"/>
                  <a:pt x="7990" y="796"/>
                  <a:pt x="7054" y="431"/>
                </a:cubicBezTo>
                <a:cubicBezTo>
                  <a:pt x="6404" y="177"/>
                  <a:pt x="5709" y="1"/>
                  <a:pt x="502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1" name="Google Shape;81;p15"/>
          <p:cNvGrpSpPr/>
          <p:nvPr/>
        </p:nvGrpSpPr>
        <p:grpSpPr>
          <a:xfrm>
            <a:off x="68864" y="3096390"/>
            <a:ext cx="1299652" cy="2651951"/>
            <a:chOff x="8154826" y="3096390"/>
            <a:chExt cx="1299652" cy="2651951"/>
          </a:xfrm>
        </p:grpSpPr>
        <p:sp>
          <p:nvSpPr>
            <p:cNvPr id="82" name="Google Shape;82;p15"/>
            <p:cNvSpPr/>
            <p:nvPr/>
          </p:nvSpPr>
          <p:spPr>
            <a:xfrm>
              <a:off x="8761530" y="3096390"/>
              <a:ext cx="692948" cy="785102"/>
            </a:xfrm>
            <a:custGeom>
              <a:avLst/>
              <a:gdLst/>
              <a:ahLst/>
              <a:cxnLst/>
              <a:rect l="l" t="t" r="r" b="b"/>
              <a:pathLst>
                <a:path w="25679" h="29094" extrusionOk="0">
                  <a:moveTo>
                    <a:pt x="15362" y="0"/>
                  </a:moveTo>
                  <a:cubicBezTo>
                    <a:pt x="14997" y="0"/>
                    <a:pt x="14631" y="16"/>
                    <a:pt x="14266" y="43"/>
                  </a:cubicBezTo>
                  <a:cubicBezTo>
                    <a:pt x="13581" y="112"/>
                    <a:pt x="12897" y="203"/>
                    <a:pt x="12280" y="500"/>
                  </a:cubicBezTo>
                  <a:cubicBezTo>
                    <a:pt x="11504" y="888"/>
                    <a:pt x="10911" y="1550"/>
                    <a:pt x="10409" y="2234"/>
                  </a:cubicBezTo>
                  <a:cubicBezTo>
                    <a:pt x="8080" y="5498"/>
                    <a:pt x="7533" y="9653"/>
                    <a:pt x="6254" y="13464"/>
                  </a:cubicBezTo>
                  <a:cubicBezTo>
                    <a:pt x="6232" y="13533"/>
                    <a:pt x="6186" y="13624"/>
                    <a:pt x="6140" y="13693"/>
                  </a:cubicBezTo>
                  <a:cubicBezTo>
                    <a:pt x="6088" y="13737"/>
                    <a:pt x="6021" y="13758"/>
                    <a:pt x="5951" y="13758"/>
                  </a:cubicBezTo>
                  <a:cubicBezTo>
                    <a:pt x="5806" y="13758"/>
                    <a:pt x="5647" y="13671"/>
                    <a:pt x="5570" y="13533"/>
                  </a:cubicBezTo>
                  <a:cubicBezTo>
                    <a:pt x="5456" y="13350"/>
                    <a:pt x="5478" y="13099"/>
                    <a:pt x="5501" y="12871"/>
                  </a:cubicBezTo>
                  <a:cubicBezTo>
                    <a:pt x="5752" y="10383"/>
                    <a:pt x="6277" y="7941"/>
                    <a:pt x="7053" y="5544"/>
                  </a:cubicBezTo>
                  <a:cubicBezTo>
                    <a:pt x="7259" y="4928"/>
                    <a:pt x="7464" y="4289"/>
                    <a:pt x="7487" y="3627"/>
                  </a:cubicBezTo>
                  <a:cubicBezTo>
                    <a:pt x="7510" y="2965"/>
                    <a:pt x="7282" y="2257"/>
                    <a:pt x="6734" y="1869"/>
                  </a:cubicBezTo>
                  <a:cubicBezTo>
                    <a:pt x="6438" y="1663"/>
                    <a:pt x="6097" y="1577"/>
                    <a:pt x="5742" y="1577"/>
                  </a:cubicBezTo>
                  <a:cubicBezTo>
                    <a:pt x="5195" y="1577"/>
                    <a:pt x="4617" y="1784"/>
                    <a:pt x="4132" y="2075"/>
                  </a:cubicBezTo>
                  <a:cubicBezTo>
                    <a:pt x="3196" y="2622"/>
                    <a:pt x="2443" y="3467"/>
                    <a:pt x="1872" y="4403"/>
                  </a:cubicBezTo>
                  <a:cubicBezTo>
                    <a:pt x="0" y="7461"/>
                    <a:pt x="137" y="11296"/>
                    <a:pt x="662" y="14834"/>
                  </a:cubicBezTo>
                  <a:cubicBezTo>
                    <a:pt x="1233" y="18509"/>
                    <a:pt x="2169" y="22138"/>
                    <a:pt x="3470" y="25608"/>
                  </a:cubicBezTo>
                  <a:cubicBezTo>
                    <a:pt x="3903" y="26772"/>
                    <a:pt x="4588" y="28164"/>
                    <a:pt x="5958" y="28735"/>
                  </a:cubicBezTo>
                  <a:cubicBezTo>
                    <a:pt x="6548" y="28997"/>
                    <a:pt x="7176" y="29093"/>
                    <a:pt x="7811" y="29093"/>
                  </a:cubicBezTo>
                  <a:cubicBezTo>
                    <a:pt x="8281" y="29093"/>
                    <a:pt x="8756" y="29041"/>
                    <a:pt x="9222" y="28963"/>
                  </a:cubicBezTo>
                  <a:cubicBezTo>
                    <a:pt x="13673" y="28255"/>
                    <a:pt x="17485" y="25379"/>
                    <a:pt x="20657" y="22161"/>
                  </a:cubicBezTo>
                  <a:cubicBezTo>
                    <a:pt x="22050" y="20746"/>
                    <a:pt x="23351" y="19216"/>
                    <a:pt x="24264" y="17459"/>
                  </a:cubicBezTo>
                  <a:cubicBezTo>
                    <a:pt x="25177" y="15701"/>
                    <a:pt x="25679" y="13670"/>
                    <a:pt x="25382" y="11730"/>
                  </a:cubicBezTo>
                  <a:cubicBezTo>
                    <a:pt x="25291" y="11182"/>
                    <a:pt x="25108" y="10611"/>
                    <a:pt x="24652" y="10337"/>
                  </a:cubicBezTo>
                  <a:cubicBezTo>
                    <a:pt x="24472" y="10236"/>
                    <a:pt x="24273" y="10190"/>
                    <a:pt x="24071" y="10190"/>
                  </a:cubicBezTo>
                  <a:cubicBezTo>
                    <a:pt x="23686" y="10190"/>
                    <a:pt x="23293" y="10356"/>
                    <a:pt x="23008" y="10611"/>
                  </a:cubicBezTo>
                  <a:cubicBezTo>
                    <a:pt x="22552" y="10999"/>
                    <a:pt x="22278" y="11524"/>
                    <a:pt x="22004" y="12049"/>
                  </a:cubicBezTo>
                  <a:cubicBezTo>
                    <a:pt x="20885" y="14241"/>
                    <a:pt x="19516" y="16295"/>
                    <a:pt x="17918" y="18166"/>
                  </a:cubicBezTo>
                  <a:cubicBezTo>
                    <a:pt x="19288" y="15222"/>
                    <a:pt x="20657" y="12255"/>
                    <a:pt x="21639" y="9173"/>
                  </a:cubicBezTo>
                  <a:cubicBezTo>
                    <a:pt x="22232" y="7347"/>
                    <a:pt x="22643" y="5316"/>
                    <a:pt x="21913" y="3558"/>
                  </a:cubicBezTo>
                  <a:cubicBezTo>
                    <a:pt x="21342" y="2166"/>
                    <a:pt x="20087" y="1116"/>
                    <a:pt x="18694" y="568"/>
                  </a:cubicBezTo>
                  <a:cubicBezTo>
                    <a:pt x="17639" y="153"/>
                    <a:pt x="16505" y="0"/>
                    <a:pt x="1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8154826" y="3623515"/>
              <a:ext cx="1186935" cy="2124826"/>
            </a:xfrm>
            <a:custGeom>
              <a:avLst/>
              <a:gdLst/>
              <a:ahLst/>
              <a:cxnLst/>
              <a:rect l="l" t="t" r="r" b="b"/>
              <a:pathLst>
                <a:path w="43985" h="78741" extrusionOk="0">
                  <a:moveTo>
                    <a:pt x="15204" y="1"/>
                  </a:moveTo>
                  <a:cubicBezTo>
                    <a:pt x="14564" y="1"/>
                    <a:pt x="13931" y="314"/>
                    <a:pt x="13467" y="755"/>
                  </a:cubicBezTo>
                  <a:cubicBezTo>
                    <a:pt x="12303" y="1805"/>
                    <a:pt x="11938" y="3517"/>
                    <a:pt x="12098" y="5092"/>
                  </a:cubicBezTo>
                  <a:cubicBezTo>
                    <a:pt x="12280" y="6644"/>
                    <a:pt x="12874" y="8105"/>
                    <a:pt x="13376" y="9611"/>
                  </a:cubicBezTo>
                  <a:cubicBezTo>
                    <a:pt x="15727" y="16824"/>
                    <a:pt x="15248" y="24653"/>
                    <a:pt x="13833" y="32140"/>
                  </a:cubicBezTo>
                  <a:cubicBezTo>
                    <a:pt x="12098" y="36226"/>
                    <a:pt x="10957" y="40585"/>
                    <a:pt x="10432" y="44991"/>
                  </a:cubicBezTo>
                  <a:cubicBezTo>
                    <a:pt x="9929" y="41224"/>
                    <a:pt x="8811" y="37435"/>
                    <a:pt x="8583" y="33601"/>
                  </a:cubicBezTo>
                  <a:cubicBezTo>
                    <a:pt x="8332" y="29538"/>
                    <a:pt x="9062" y="25407"/>
                    <a:pt x="8103" y="21458"/>
                  </a:cubicBezTo>
                  <a:cubicBezTo>
                    <a:pt x="7838" y="20331"/>
                    <a:pt x="7124" y="19034"/>
                    <a:pt x="6003" y="19034"/>
                  </a:cubicBezTo>
                  <a:cubicBezTo>
                    <a:pt x="5966" y="19034"/>
                    <a:pt x="5928" y="19035"/>
                    <a:pt x="5889" y="19038"/>
                  </a:cubicBezTo>
                  <a:cubicBezTo>
                    <a:pt x="5364" y="19084"/>
                    <a:pt x="4908" y="19426"/>
                    <a:pt x="4565" y="19814"/>
                  </a:cubicBezTo>
                  <a:cubicBezTo>
                    <a:pt x="3516" y="21001"/>
                    <a:pt x="3264" y="22645"/>
                    <a:pt x="3173" y="24197"/>
                  </a:cubicBezTo>
                  <a:cubicBezTo>
                    <a:pt x="2945" y="28465"/>
                    <a:pt x="3607" y="32756"/>
                    <a:pt x="5136" y="36751"/>
                  </a:cubicBezTo>
                  <a:cubicBezTo>
                    <a:pt x="6711" y="40836"/>
                    <a:pt x="9199" y="44671"/>
                    <a:pt x="10135" y="48871"/>
                  </a:cubicBezTo>
                  <a:cubicBezTo>
                    <a:pt x="9929" y="55947"/>
                    <a:pt x="11482" y="63182"/>
                    <a:pt x="14905" y="69254"/>
                  </a:cubicBezTo>
                  <a:cubicBezTo>
                    <a:pt x="11938" y="66560"/>
                    <a:pt x="9678" y="63228"/>
                    <a:pt x="8240" y="59553"/>
                  </a:cubicBezTo>
                  <a:cubicBezTo>
                    <a:pt x="6985" y="56358"/>
                    <a:pt x="6346" y="52934"/>
                    <a:pt x="4976" y="49784"/>
                  </a:cubicBezTo>
                  <a:cubicBezTo>
                    <a:pt x="4680" y="49168"/>
                    <a:pt x="4337" y="48506"/>
                    <a:pt x="3698" y="48232"/>
                  </a:cubicBezTo>
                  <a:cubicBezTo>
                    <a:pt x="3521" y="48163"/>
                    <a:pt x="3337" y="48132"/>
                    <a:pt x="3153" y="48132"/>
                  </a:cubicBezTo>
                  <a:cubicBezTo>
                    <a:pt x="2600" y="48132"/>
                    <a:pt x="2043" y="48414"/>
                    <a:pt x="1667" y="48825"/>
                  </a:cubicBezTo>
                  <a:cubicBezTo>
                    <a:pt x="1164" y="49396"/>
                    <a:pt x="936" y="50149"/>
                    <a:pt x="799" y="50880"/>
                  </a:cubicBezTo>
                  <a:cubicBezTo>
                    <a:pt x="0" y="55148"/>
                    <a:pt x="1781" y="59599"/>
                    <a:pt x="4702" y="62794"/>
                  </a:cubicBezTo>
                  <a:cubicBezTo>
                    <a:pt x="7510" y="65899"/>
                    <a:pt x="11253" y="67998"/>
                    <a:pt x="15111" y="69619"/>
                  </a:cubicBezTo>
                  <a:cubicBezTo>
                    <a:pt x="17051" y="72952"/>
                    <a:pt x="19539" y="75919"/>
                    <a:pt x="22620" y="78293"/>
                  </a:cubicBezTo>
                  <a:cubicBezTo>
                    <a:pt x="22926" y="78526"/>
                    <a:pt x="23344" y="78740"/>
                    <a:pt x="23701" y="78740"/>
                  </a:cubicBezTo>
                  <a:cubicBezTo>
                    <a:pt x="23903" y="78740"/>
                    <a:pt x="24086" y="78671"/>
                    <a:pt x="24218" y="78498"/>
                  </a:cubicBezTo>
                  <a:cubicBezTo>
                    <a:pt x="19288" y="74960"/>
                    <a:pt x="15818" y="69665"/>
                    <a:pt x="13673" y="63981"/>
                  </a:cubicBezTo>
                  <a:cubicBezTo>
                    <a:pt x="13330" y="63045"/>
                    <a:pt x="13011" y="62087"/>
                    <a:pt x="12737" y="61128"/>
                  </a:cubicBezTo>
                  <a:cubicBezTo>
                    <a:pt x="12303" y="55148"/>
                    <a:pt x="13764" y="49122"/>
                    <a:pt x="17416" y="44534"/>
                  </a:cubicBezTo>
                  <a:cubicBezTo>
                    <a:pt x="19813" y="41476"/>
                    <a:pt x="23077" y="39170"/>
                    <a:pt x="25451" y="36089"/>
                  </a:cubicBezTo>
                  <a:cubicBezTo>
                    <a:pt x="26090" y="35244"/>
                    <a:pt x="26683" y="34103"/>
                    <a:pt x="26135" y="33190"/>
                  </a:cubicBezTo>
                  <a:cubicBezTo>
                    <a:pt x="25784" y="32575"/>
                    <a:pt x="25085" y="32364"/>
                    <a:pt x="24346" y="32364"/>
                  </a:cubicBezTo>
                  <a:cubicBezTo>
                    <a:pt x="23933" y="32364"/>
                    <a:pt x="23507" y="32430"/>
                    <a:pt x="23122" y="32528"/>
                  </a:cubicBezTo>
                  <a:cubicBezTo>
                    <a:pt x="19105" y="33624"/>
                    <a:pt x="15978" y="36910"/>
                    <a:pt x="13969" y="40563"/>
                  </a:cubicBezTo>
                  <a:cubicBezTo>
                    <a:pt x="12372" y="43507"/>
                    <a:pt x="11390" y="46771"/>
                    <a:pt x="11048" y="50081"/>
                  </a:cubicBezTo>
                  <a:cubicBezTo>
                    <a:pt x="10934" y="43986"/>
                    <a:pt x="12098" y="37846"/>
                    <a:pt x="14494" y="32231"/>
                  </a:cubicBezTo>
                  <a:cubicBezTo>
                    <a:pt x="17895" y="28077"/>
                    <a:pt x="22529" y="24904"/>
                    <a:pt x="27665" y="23147"/>
                  </a:cubicBezTo>
                  <a:cubicBezTo>
                    <a:pt x="32595" y="21481"/>
                    <a:pt x="38096" y="21047"/>
                    <a:pt x="42319" y="18011"/>
                  </a:cubicBezTo>
                  <a:cubicBezTo>
                    <a:pt x="42844" y="17623"/>
                    <a:pt x="43368" y="17189"/>
                    <a:pt x="43665" y="16596"/>
                  </a:cubicBezTo>
                  <a:cubicBezTo>
                    <a:pt x="43962" y="16003"/>
                    <a:pt x="43985" y="15226"/>
                    <a:pt x="43551" y="14724"/>
                  </a:cubicBezTo>
                  <a:cubicBezTo>
                    <a:pt x="43277" y="14428"/>
                    <a:pt x="42889" y="14245"/>
                    <a:pt x="42524" y="14108"/>
                  </a:cubicBezTo>
                  <a:cubicBezTo>
                    <a:pt x="41374" y="13717"/>
                    <a:pt x="40169" y="13560"/>
                    <a:pt x="38953" y="13560"/>
                  </a:cubicBezTo>
                  <a:cubicBezTo>
                    <a:pt x="37827" y="13560"/>
                    <a:pt x="36693" y="13694"/>
                    <a:pt x="35585" y="13903"/>
                  </a:cubicBezTo>
                  <a:cubicBezTo>
                    <a:pt x="30153" y="14884"/>
                    <a:pt x="25085" y="17623"/>
                    <a:pt x="21114" y="21458"/>
                  </a:cubicBezTo>
                  <a:cubicBezTo>
                    <a:pt x="21548" y="20864"/>
                    <a:pt x="22004" y="20294"/>
                    <a:pt x="22461" y="19723"/>
                  </a:cubicBezTo>
                  <a:cubicBezTo>
                    <a:pt x="24241" y="17463"/>
                    <a:pt x="25998" y="15204"/>
                    <a:pt x="27779" y="12967"/>
                  </a:cubicBezTo>
                  <a:cubicBezTo>
                    <a:pt x="28190" y="12419"/>
                    <a:pt x="28646" y="11848"/>
                    <a:pt x="29194" y="11437"/>
                  </a:cubicBezTo>
                  <a:cubicBezTo>
                    <a:pt x="30175" y="10730"/>
                    <a:pt x="31431" y="10502"/>
                    <a:pt x="32572" y="10114"/>
                  </a:cubicBezTo>
                  <a:cubicBezTo>
                    <a:pt x="33736" y="9748"/>
                    <a:pt x="34946" y="9086"/>
                    <a:pt x="35357" y="7945"/>
                  </a:cubicBezTo>
                  <a:cubicBezTo>
                    <a:pt x="34923" y="7788"/>
                    <a:pt x="34458" y="7710"/>
                    <a:pt x="33993" y="7710"/>
                  </a:cubicBezTo>
                  <a:cubicBezTo>
                    <a:pt x="33309" y="7710"/>
                    <a:pt x="32622" y="7879"/>
                    <a:pt x="32024" y="8219"/>
                  </a:cubicBezTo>
                  <a:cubicBezTo>
                    <a:pt x="32892" y="7215"/>
                    <a:pt x="33531" y="6051"/>
                    <a:pt x="33896" y="4772"/>
                  </a:cubicBezTo>
                  <a:cubicBezTo>
                    <a:pt x="33987" y="4499"/>
                    <a:pt x="34033" y="4179"/>
                    <a:pt x="33873" y="3951"/>
                  </a:cubicBezTo>
                  <a:cubicBezTo>
                    <a:pt x="33753" y="3779"/>
                    <a:pt x="33580" y="3710"/>
                    <a:pt x="33389" y="3710"/>
                  </a:cubicBezTo>
                  <a:cubicBezTo>
                    <a:pt x="33073" y="3710"/>
                    <a:pt x="32705" y="3897"/>
                    <a:pt x="32435" y="4111"/>
                  </a:cubicBezTo>
                  <a:cubicBezTo>
                    <a:pt x="31522" y="4864"/>
                    <a:pt x="30746" y="5777"/>
                    <a:pt x="30153" y="6827"/>
                  </a:cubicBezTo>
                  <a:cubicBezTo>
                    <a:pt x="30563" y="5343"/>
                    <a:pt x="30700" y="3768"/>
                    <a:pt x="30495" y="2239"/>
                  </a:cubicBezTo>
                  <a:cubicBezTo>
                    <a:pt x="30449" y="1897"/>
                    <a:pt x="30335" y="1508"/>
                    <a:pt x="30016" y="1417"/>
                  </a:cubicBezTo>
                  <a:cubicBezTo>
                    <a:pt x="29975" y="1406"/>
                    <a:pt x="29935" y="1401"/>
                    <a:pt x="29896" y="1401"/>
                  </a:cubicBezTo>
                  <a:cubicBezTo>
                    <a:pt x="29605" y="1401"/>
                    <a:pt x="29352" y="1683"/>
                    <a:pt x="29171" y="1965"/>
                  </a:cubicBezTo>
                  <a:cubicBezTo>
                    <a:pt x="28190" y="3517"/>
                    <a:pt x="27596" y="5343"/>
                    <a:pt x="27505" y="7215"/>
                  </a:cubicBezTo>
                  <a:cubicBezTo>
                    <a:pt x="27414" y="6165"/>
                    <a:pt x="27003" y="5161"/>
                    <a:pt x="26364" y="4339"/>
                  </a:cubicBezTo>
                  <a:cubicBezTo>
                    <a:pt x="26139" y="4045"/>
                    <a:pt x="25783" y="3764"/>
                    <a:pt x="25455" y="3764"/>
                  </a:cubicBezTo>
                  <a:cubicBezTo>
                    <a:pt x="25350" y="3764"/>
                    <a:pt x="25248" y="3793"/>
                    <a:pt x="25154" y="3859"/>
                  </a:cubicBezTo>
                  <a:cubicBezTo>
                    <a:pt x="24834" y="4065"/>
                    <a:pt x="24834" y="4499"/>
                    <a:pt x="24880" y="4864"/>
                  </a:cubicBezTo>
                  <a:cubicBezTo>
                    <a:pt x="25108" y="7192"/>
                    <a:pt x="25930" y="9474"/>
                    <a:pt x="27528" y="11346"/>
                  </a:cubicBezTo>
                  <a:cubicBezTo>
                    <a:pt x="24720" y="15820"/>
                    <a:pt x="21068" y="19700"/>
                    <a:pt x="18124" y="24105"/>
                  </a:cubicBezTo>
                  <a:cubicBezTo>
                    <a:pt x="17256" y="25429"/>
                    <a:pt x="16435" y="26776"/>
                    <a:pt x="15704" y="28191"/>
                  </a:cubicBezTo>
                  <a:cubicBezTo>
                    <a:pt x="16982" y="24562"/>
                    <a:pt x="17918" y="20819"/>
                    <a:pt x="18512" y="17030"/>
                  </a:cubicBezTo>
                  <a:cubicBezTo>
                    <a:pt x="19196" y="12602"/>
                    <a:pt x="19402" y="8059"/>
                    <a:pt x="18420" y="3723"/>
                  </a:cubicBezTo>
                  <a:cubicBezTo>
                    <a:pt x="18010" y="2011"/>
                    <a:pt x="17028" y="25"/>
                    <a:pt x="15271" y="2"/>
                  </a:cubicBezTo>
                  <a:cubicBezTo>
                    <a:pt x="15248" y="1"/>
                    <a:pt x="15226" y="1"/>
                    <a:pt x="152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4" name="Google Shape;84;p15"/>
          <p:cNvSpPr/>
          <p:nvPr/>
        </p:nvSpPr>
        <p:spPr>
          <a:xfrm rot="-570776" flipH="1">
            <a:off x="691949" y="4249414"/>
            <a:ext cx="904250" cy="1339752"/>
          </a:xfrm>
          <a:custGeom>
            <a:avLst/>
            <a:gdLst/>
            <a:ahLst/>
            <a:cxnLst/>
            <a:rect l="l" t="t" r="r" b="b"/>
            <a:pathLst>
              <a:path w="33508" h="49646" extrusionOk="0">
                <a:moveTo>
                  <a:pt x="12973" y="0"/>
                </a:moveTo>
                <a:cubicBezTo>
                  <a:pt x="11302" y="0"/>
                  <a:pt x="9993" y="1496"/>
                  <a:pt x="9427" y="3059"/>
                </a:cubicBezTo>
                <a:cubicBezTo>
                  <a:pt x="8103" y="6574"/>
                  <a:pt x="9359" y="10729"/>
                  <a:pt x="11915" y="13468"/>
                </a:cubicBezTo>
                <a:cubicBezTo>
                  <a:pt x="13033" y="14654"/>
                  <a:pt x="14449" y="15796"/>
                  <a:pt x="14631" y="17416"/>
                </a:cubicBezTo>
                <a:cubicBezTo>
                  <a:pt x="14700" y="18078"/>
                  <a:pt x="14540" y="18740"/>
                  <a:pt x="14517" y="19402"/>
                </a:cubicBezTo>
                <a:cubicBezTo>
                  <a:pt x="14471" y="20794"/>
                  <a:pt x="14974" y="22232"/>
                  <a:pt x="15955" y="23282"/>
                </a:cubicBezTo>
                <a:cubicBezTo>
                  <a:pt x="17233" y="24675"/>
                  <a:pt x="19242" y="25382"/>
                  <a:pt x="20201" y="27026"/>
                </a:cubicBezTo>
                <a:cubicBezTo>
                  <a:pt x="21410" y="29103"/>
                  <a:pt x="20497" y="31910"/>
                  <a:pt x="21684" y="34010"/>
                </a:cubicBezTo>
                <a:cubicBezTo>
                  <a:pt x="23031" y="36407"/>
                  <a:pt x="26432" y="36749"/>
                  <a:pt x="28281" y="38781"/>
                </a:cubicBezTo>
                <a:cubicBezTo>
                  <a:pt x="29285" y="39831"/>
                  <a:pt x="29742" y="41269"/>
                  <a:pt x="30404" y="42570"/>
                </a:cubicBezTo>
                <a:cubicBezTo>
                  <a:pt x="31043" y="43871"/>
                  <a:pt x="32070" y="45172"/>
                  <a:pt x="33508" y="45400"/>
                </a:cubicBezTo>
                <a:cubicBezTo>
                  <a:pt x="32024" y="44487"/>
                  <a:pt x="31454" y="42501"/>
                  <a:pt x="31202" y="40744"/>
                </a:cubicBezTo>
                <a:cubicBezTo>
                  <a:pt x="30951" y="38986"/>
                  <a:pt x="30746" y="37046"/>
                  <a:pt x="29468" y="35814"/>
                </a:cubicBezTo>
                <a:cubicBezTo>
                  <a:pt x="28737" y="35106"/>
                  <a:pt x="27733" y="34764"/>
                  <a:pt x="26934" y="34147"/>
                </a:cubicBezTo>
                <a:cubicBezTo>
                  <a:pt x="26112" y="33485"/>
                  <a:pt x="25496" y="32549"/>
                  <a:pt x="25245" y="31522"/>
                </a:cubicBezTo>
                <a:cubicBezTo>
                  <a:pt x="24789" y="29582"/>
                  <a:pt x="25565" y="27437"/>
                  <a:pt x="24720" y="25656"/>
                </a:cubicBezTo>
                <a:cubicBezTo>
                  <a:pt x="23921" y="23967"/>
                  <a:pt x="21844" y="23054"/>
                  <a:pt x="21296" y="21251"/>
                </a:cubicBezTo>
                <a:cubicBezTo>
                  <a:pt x="20817" y="19745"/>
                  <a:pt x="21570" y="18124"/>
                  <a:pt x="21273" y="16572"/>
                </a:cubicBezTo>
                <a:cubicBezTo>
                  <a:pt x="20863" y="14312"/>
                  <a:pt x="18443" y="13011"/>
                  <a:pt x="17416" y="10934"/>
                </a:cubicBezTo>
                <a:cubicBezTo>
                  <a:pt x="16777" y="9656"/>
                  <a:pt x="16708" y="8195"/>
                  <a:pt x="16686" y="6757"/>
                </a:cubicBezTo>
                <a:cubicBezTo>
                  <a:pt x="16663" y="5319"/>
                  <a:pt x="16686" y="3858"/>
                  <a:pt x="16161" y="2534"/>
                </a:cubicBezTo>
                <a:cubicBezTo>
                  <a:pt x="15636" y="1188"/>
                  <a:pt x="14449" y="23"/>
                  <a:pt x="13011" y="1"/>
                </a:cubicBezTo>
                <a:cubicBezTo>
                  <a:pt x="12998" y="0"/>
                  <a:pt x="12985" y="0"/>
                  <a:pt x="12973" y="0"/>
                </a:cubicBezTo>
                <a:close/>
                <a:moveTo>
                  <a:pt x="4392" y="14708"/>
                </a:moveTo>
                <a:cubicBezTo>
                  <a:pt x="3463" y="14708"/>
                  <a:pt x="2560" y="14973"/>
                  <a:pt x="1826" y="15567"/>
                </a:cubicBezTo>
                <a:cubicBezTo>
                  <a:pt x="434" y="16686"/>
                  <a:pt x="0" y="18763"/>
                  <a:pt x="571" y="20452"/>
                </a:cubicBezTo>
                <a:cubicBezTo>
                  <a:pt x="1142" y="22141"/>
                  <a:pt x="2602" y="23442"/>
                  <a:pt x="4269" y="24127"/>
                </a:cubicBezTo>
                <a:cubicBezTo>
                  <a:pt x="5455" y="24629"/>
                  <a:pt x="6916" y="24926"/>
                  <a:pt x="7555" y="26067"/>
                </a:cubicBezTo>
                <a:cubicBezTo>
                  <a:pt x="8080" y="27026"/>
                  <a:pt x="7829" y="28236"/>
                  <a:pt x="8263" y="29263"/>
                </a:cubicBezTo>
                <a:cubicBezTo>
                  <a:pt x="9222" y="31454"/>
                  <a:pt x="12554" y="31203"/>
                  <a:pt x="14243" y="32892"/>
                </a:cubicBezTo>
                <a:cubicBezTo>
                  <a:pt x="15430" y="34102"/>
                  <a:pt x="15544" y="35996"/>
                  <a:pt x="16434" y="37434"/>
                </a:cubicBezTo>
                <a:cubicBezTo>
                  <a:pt x="17279" y="38804"/>
                  <a:pt x="18763" y="39648"/>
                  <a:pt x="20269" y="40242"/>
                </a:cubicBezTo>
                <a:cubicBezTo>
                  <a:pt x="21296" y="40652"/>
                  <a:pt x="22369" y="40972"/>
                  <a:pt x="23282" y="41565"/>
                </a:cubicBezTo>
                <a:cubicBezTo>
                  <a:pt x="25907" y="43186"/>
                  <a:pt x="27094" y="46678"/>
                  <a:pt x="29947" y="47865"/>
                </a:cubicBezTo>
                <a:cubicBezTo>
                  <a:pt x="27025" y="46176"/>
                  <a:pt x="27048" y="42068"/>
                  <a:pt x="24811" y="40082"/>
                </a:cubicBezTo>
                <a:cubicBezTo>
                  <a:pt x="23487" y="38895"/>
                  <a:pt x="21479" y="38621"/>
                  <a:pt x="20292" y="37320"/>
                </a:cubicBezTo>
                <a:cubicBezTo>
                  <a:pt x="18375" y="35243"/>
                  <a:pt x="19310" y="31568"/>
                  <a:pt x="17393" y="29491"/>
                </a:cubicBezTo>
                <a:cubicBezTo>
                  <a:pt x="16161" y="28167"/>
                  <a:pt x="14083" y="27893"/>
                  <a:pt x="12828" y="26592"/>
                </a:cubicBezTo>
                <a:cubicBezTo>
                  <a:pt x="11755" y="25474"/>
                  <a:pt x="11504" y="23853"/>
                  <a:pt x="11162" y="22347"/>
                </a:cubicBezTo>
                <a:cubicBezTo>
                  <a:pt x="10682" y="20087"/>
                  <a:pt x="9884" y="17759"/>
                  <a:pt x="8172" y="16207"/>
                </a:cubicBezTo>
                <a:cubicBezTo>
                  <a:pt x="7156" y="15272"/>
                  <a:pt x="5747" y="14708"/>
                  <a:pt x="4392" y="14708"/>
                </a:cubicBezTo>
                <a:close/>
                <a:moveTo>
                  <a:pt x="5136" y="34284"/>
                </a:moveTo>
                <a:cubicBezTo>
                  <a:pt x="2876" y="34307"/>
                  <a:pt x="1210" y="36955"/>
                  <a:pt x="1826" y="39123"/>
                </a:cubicBezTo>
                <a:cubicBezTo>
                  <a:pt x="2433" y="41257"/>
                  <a:pt x="4719" y="42639"/>
                  <a:pt x="6945" y="42639"/>
                </a:cubicBezTo>
                <a:cubicBezTo>
                  <a:pt x="6981" y="42639"/>
                  <a:pt x="7017" y="42639"/>
                  <a:pt x="7053" y="42638"/>
                </a:cubicBezTo>
                <a:cubicBezTo>
                  <a:pt x="7470" y="42623"/>
                  <a:pt x="7888" y="42566"/>
                  <a:pt x="8305" y="42566"/>
                </a:cubicBezTo>
                <a:cubicBezTo>
                  <a:pt x="8504" y="42566"/>
                  <a:pt x="8703" y="42579"/>
                  <a:pt x="8902" y="42615"/>
                </a:cubicBezTo>
                <a:cubicBezTo>
                  <a:pt x="10591" y="42889"/>
                  <a:pt x="11755" y="44647"/>
                  <a:pt x="13444" y="44966"/>
                </a:cubicBezTo>
                <a:cubicBezTo>
                  <a:pt x="13658" y="45009"/>
                  <a:pt x="13873" y="45027"/>
                  <a:pt x="14088" y="45027"/>
                </a:cubicBezTo>
                <a:cubicBezTo>
                  <a:pt x="15090" y="45027"/>
                  <a:pt x="16104" y="44644"/>
                  <a:pt x="17118" y="44644"/>
                </a:cubicBezTo>
                <a:cubicBezTo>
                  <a:pt x="17164" y="44644"/>
                  <a:pt x="17210" y="44645"/>
                  <a:pt x="17256" y="44647"/>
                </a:cubicBezTo>
                <a:cubicBezTo>
                  <a:pt x="20877" y="44738"/>
                  <a:pt x="23021" y="49646"/>
                  <a:pt x="26658" y="49646"/>
                </a:cubicBezTo>
                <a:cubicBezTo>
                  <a:pt x="26666" y="49646"/>
                  <a:pt x="26675" y="49646"/>
                  <a:pt x="26683" y="49646"/>
                </a:cubicBezTo>
                <a:cubicBezTo>
                  <a:pt x="25450" y="48550"/>
                  <a:pt x="24400" y="47363"/>
                  <a:pt x="23716" y="45994"/>
                </a:cubicBezTo>
                <a:cubicBezTo>
                  <a:pt x="23236" y="45058"/>
                  <a:pt x="22894" y="43939"/>
                  <a:pt x="21981" y="43414"/>
                </a:cubicBezTo>
                <a:cubicBezTo>
                  <a:pt x="21342" y="43026"/>
                  <a:pt x="20543" y="43003"/>
                  <a:pt x="19881" y="42684"/>
                </a:cubicBezTo>
                <a:cubicBezTo>
                  <a:pt x="18397" y="41999"/>
                  <a:pt x="17895" y="40036"/>
                  <a:pt x="16503" y="39169"/>
                </a:cubicBezTo>
                <a:cubicBezTo>
                  <a:pt x="15225" y="38393"/>
                  <a:pt x="13558" y="38712"/>
                  <a:pt x="12120" y="38279"/>
                </a:cubicBezTo>
                <a:cubicBezTo>
                  <a:pt x="9496" y="37480"/>
                  <a:pt x="7852" y="34284"/>
                  <a:pt x="5136" y="3428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" name="Google Shape;86;p15"/>
          <p:cNvGrpSpPr/>
          <p:nvPr/>
        </p:nvGrpSpPr>
        <p:grpSpPr>
          <a:xfrm>
            <a:off x="4095115" y="822549"/>
            <a:ext cx="150927" cy="143533"/>
            <a:chOff x="3716290" y="4256524"/>
            <a:chExt cx="150927" cy="143533"/>
          </a:xfrm>
        </p:grpSpPr>
        <p:sp>
          <p:nvSpPr>
            <p:cNvPr id="87" name="Google Shape;87;p15"/>
            <p:cNvSpPr/>
            <p:nvPr/>
          </p:nvSpPr>
          <p:spPr>
            <a:xfrm>
              <a:off x="3723063" y="4256524"/>
              <a:ext cx="144154" cy="125102"/>
            </a:xfrm>
            <a:custGeom>
              <a:avLst/>
              <a:gdLst/>
              <a:ahLst/>
              <a:cxnLst/>
              <a:rect l="l" t="t" r="r" b="b"/>
              <a:pathLst>
                <a:path w="5342" h="4636" extrusionOk="0">
                  <a:moveTo>
                    <a:pt x="2617" y="1"/>
                  </a:moveTo>
                  <a:cubicBezTo>
                    <a:pt x="1907" y="1"/>
                    <a:pt x="1193" y="283"/>
                    <a:pt x="731" y="824"/>
                  </a:cubicBezTo>
                  <a:cubicBezTo>
                    <a:pt x="412" y="1189"/>
                    <a:pt x="1" y="2011"/>
                    <a:pt x="138" y="2810"/>
                  </a:cubicBezTo>
                  <a:cubicBezTo>
                    <a:pt x="252" y="3403"/>
                    <a:pt x="663" y="3905"/>
                    <a:pt x="1188" y="4202"/>
                  </a:cubicBezTo>
                  <a:cubicBezTo>
                    <a:pt x="1713" y="4499"/>
                    <a:pt x="2306" y="4613"/>
                    <a:pt x="2900" y="4636"/>
                  </a:cubicBezTo>
                  <a:cubicBezTo>
                    <a:pt x="3242" y="4636"/>
                    <a:pt x="3584" y="4613"/>
                    <a:pt x="3881" y="4476"/>
                  </a:cubicBezTo>
                  <a:cubicBezTo>
                    <a:pt x="4201" y="4339"/>
                    <a:pt x="4475" y="4065"/>
                    <a:pt x="4680" y="3768"/>
                  </a:cubicBezTo>
                  <a:cubicBezTo>
                    <a:pt x="5342" y="2741"/>
                    <a:pt x="5068" y="1212"/>
                    <a:pt x="4064" y="459"/>
                  </a:cubicBezTo>
                  <a:cubicBezTo>
                    <a:pt x="3650" y="151"/>
                    <a:pt x="3135" y="1"/>
                    <a:pt x="2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752018" y="4279812"/>
              <a:ext cx="83195" cy="76610"/>
            </a:xfrm>
            <a:custGeom>
              <a:avLst/>
              <a:gdLst/>
              <a:ahLst/>
              <a:cxnLst/>
              <a:rect l="l" t="t" r="r" b="b"/>
              <a:pathLst>
                <a:path w="3083" h="2839" extrusionOk="0">
                  <a:moveTo>
                    <a:pt x="1286" y="1"/>
                  </a:moveTo>
                  <a:cubicBezTo>
                    <a:pt x="1219" y="1"/>
                    <a:pt x="1134" y="45"/>
                    <a:pt x="1096" y="121"/>
                  </a:cubicBezTo>
                  <a:cubicBezTo>
                    <a:pt x="1051" y="189"/>
                    <a:pt x="1028" y="280"/>
                    <a:pt x="1028" y="372"/>
                  </a:cubicBezTo>
                  <a:cubicBezTo>
                    <a:pt x="1005" y="668"/>
                    <a:pt x="1028" y="965"/>
                    <a:pt x="1073" y="1239"/>
                  </a:cubicBezTo>
                  <a:cubicBezTo>
                    <a:pt x="1073" y="1262"/>
                    <a:pt x="1073" y="1307"/>
                    <a:pt x="1073" y="1353"/>
                  </a:cubicBezTo>
                  <a:cubicBezTo>
                    <a:pt x="1005" y="1376"/>
                    <a:pt x="914" y="1376"/>
                    <a:pt x="822" y="1399"/>
                  </a:cubicBezTo>
                  <a:cubicBezTo>
                    <a:pt x="754" y="1422"/>
                    <a:pt x="503" y="1513"/>
                    <a:pt x="229" y="1604"/>
                  </a:cubicBezTo>
                  <a:cubicBezTo>
                    <a:pt x="138" y="1627"/>
                    <a:pt x="1" y="1741"/>
                    <a:pt x="69" y="1832"/>
                  </a:cubicBezTo>
                  <a:cubicBezTo>
                    <a:pt x="92" y="1878"/>
                    <a:pt x="160" y="1878"/>
                    <a:pt x="229" y="1878"/>
                  </a:cubicBezTo>
                  <a:cubicBezTo>
                    <a:pt x="548" y="1878"/>
                    <a:pt x="868" y="1855"/>
                    <a:pt x="1188" y="1810"/>
                  </a:cubicBezTo>
                  <a:cubicBezTo>
                    <a:pt x="1279" y="2084"/>
                    <a:pt x="1416" y="2403"/>
                    <a:pt x="1576" y="2700"/>
                  </a:cubicBezTo>
                  <a:cubicBezTo>
                    <a:pt x="1621" y="2745"/>
                    <a:pt x="1644" y="2814"/>
                    <a:pt x="1713" y="2837"/>
                  </a:cubicBezTo>
                  <a:cubicBezTo>
                    <a:pt x="1720" y="2838"/>
                    <a:pt x="1728" y="2839"/>
                    <a:pt x="1735" y="2839"/>
                  </a:cubicBezTo>
                  <a:cubicBezTo>
                    <a:pt x="1857" y="2839"/>
                    <a:pt x="1918" y="2669"/>
                    <a:pt x="1918" y="2540"/>
                  </a:cubicBezTo>
                  <a:cubicBezTo>
                    <a:pt x="1941" y="2243"/>
                    <a:pt x="1918" y="1969"/>
                    <a:pt x="1872" y="1673"/>
                  </a:cubicBezTo>
                  <a:cubicBezTo>
                    <a:pt x="2283" y="1581"/>
                    <a:pt x="2694" y="1467"/>
                    <a:pt x="3082" y="1307"/>
                  </a:cubicBezTo>
                  <a:cubicBezTo>
                    <a:pt x="3036" y="1170"/>
                    <a:pt x="2854" y="1148"/>
                    <a:pt x="2694" y="1148"/>
                  </a:cubicBezTo>
                  <a:cubicBezTo>
                    <a:pt x="2397" y="1148"/>
                    <a:pt x="2101" y="1170"/>
                    <a:pt x="1781" y="1216"/>
                  </a:cubicBezTo>
                  <a:cubicBezTo>
                    <a:pt x="1690" y="805"/>
                    <a:pt x="1530" y="394"/>
                    <a:pt x="1324" y="6"/>
                  </a:cubicBezTo>
                  <a:cubicBezTo>
                    <a:pt x="1313" y="2"/>
                    <a:pt x="1300" y="1"/>
                    <a:pt x="1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3716290" y="4291065"/>
              <a:ext cx="138001" cy="108992"/>
            </a:xfrm>
            <a:custGeom>
              <a:avLst/>
              <a:gdLst/>
              <a:ahLst/>
              <a:cxnLst/>
              <a:rect l="l" t="t" r="r" b="b"/>
              <a:pathLst>
                <a:path w="5114" h="4039" extrusionOk="0">
                  <a:moveTo>
                    <a:pt x="686" y="0"/>
                  </a:moveTo>
                  <a:lnTo>
                    <a:pt x="686" y="0"/>
                  </a:lnTo>
                  <a:cubicBezTo>
                    <a:pt x="1" y="959"/>
                    <a:pt x="115" y="2397"/>
                    <a:pt x="914" y="3241"/>
                  </a:cubicBezTo>
                  <a:cubicBezTo>
                    <a:pt x="1396" y="3764"/>
                    <a:pt x="2101" y="4039"/>
                    <a:pt x="2806" y="4039"/>
                  </a:cubicBezTo>
                  <a:cubicBezTo>
                    <a:pt x="3270" y="4039"/>
                    <a:pt x="3733" y="3920"/>
                    <a:pt x="4132" y="3675"/>
                  </a:cubicBezTo>
                  <a:cubicBezTo>
                    <a:pt x="4360" y="3538"/>
                    <a:pt x="4566" y="3356"/>
                    <a:pt x="4726" y="3150"/>
                  </a:cubicBezTo>
                  <a:cubicBezTo>
                    <a:pt x="4931" y="2876"/>
                    <a:pt x="5022" y="2580"/>
                    <a:pt x="5091" y="2260"/>
                  </a:cubicBezTo>
                  <a:cubicBezTo>
                    <a:pt x="5091" y="2214"/>
                    <a:pt x="5114" y="2169"/>
                    <a:pt x="5114" y="2123"/>
                  </a:cubicBezTo>
                  <a:lnTo>
                    <a:pt x="5114" y="2123"/>
                  </a:lnTo>
                  <a:cubicBezTo>
                    <a:pt x="5068" y="2237"/>
                    <a:pt x="4999" y="2374"/>
                    <a:pt x="4931" y="2488"/>
                  </a:cubicBezTo>
                  <a:cubicBezTo>
                    <a:pt x="4726" y="2785"/>
                    <a:pt x="4475" y="3059"/>
                    <a:pt x="4132" y="3196"/>
                  </a:cubicBezTo>
                  <a:cubicBezTo>
                    <a:pt x="3835" y="3333"/>
                    <a:pt x="3493" y="3356"/>
                    <a:pt x="3151" y="3356"/>
                  </a:cubicBezTo>
                  <a:cubicBezTo>
                    <a:pt x="2557" y="3333"/>
                    <a:pt x="1964" y="3219"/>
                    <a:pt x="1439" y="2922"/>
                  </a:cubicBezTo>
                  <a:cubicBezTo>
                    <a:pt x="914" y="2625"/>
                    <a:pt x="503" y="2123"/>
                    <a:pt x="389" y="1530"/>
                  </a:cubicBezTo>
                  <a:cubicBezTo>
                    <a:pt x="297" y="982"/>
                    <a:pt x="457" y="411"/>
                    <a:pt x="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0" name="Google Shape;90;p15"/>
          <p:cNvGrpSpPr/>
          <p:nvPr/>
        </p:nvGrpSpPr>
        <p:grpSpPr>
          <a:xfrm>
            <a:off x="6904291" y="870169"/>
            <a:ext cx="2640563" cy="4000121"/>
            <a:chOff x="6147404" y="1002707"/>
            <a:chExt cx="2640563" cy="4000121"/>
          </a:xfrm>
        </p:grpSpPr>
        <p:sp>
          <p:nvSpPr>
            <p:cNvPr id="91" name="Google Shape;91;p15"/>
            <p:cNvSpPr/>
            <p:nvPr/>
          </p:nvSpPr>
          <p:spPr>
            <a:xfrm>
              <a:off x="6510784" y="1346685"/>
              <a:ext cx="2277183" cy="1691096"/>
            </a:xfrm>
            <a:custGeom>
              <a:avLst/>
              <a:gdLst/>
              <a:ahLst/>
              <a:cxnLst/>
              <a:rect l="l" t="t" r="r" b="b"/>
              <a:pathLst>
                <a:path w="84387" h="62668" extrusionOk="0">
                  <a:moveTo>
                    <a:pt x="33132" y="0"/>
                  </a:moveTo>
                  <a:cubicBezTo>
                    <a:pt x="31910" y="0"/>
                    <a:pt x="30705" y="646"/>
                    <a:pt x="30062" y="1675"/>
                  </a:cubicBezTo>
                  <a:cubicBezTo>
                    <a:pt x="29788" y="2131"/>
                    <a:pt x="29605" y="2633"/>
                    <a:pt x="29446" y="3158"/>
                  </a:cubicBezTo>
                  <a:cubicBezTo>
                    <a:pt x="29331" y="3546"/>
                    <a:pt x="29240" y="3912"/>
                    <a:pt x="29103" y="4300"/>
                  </a:cubicBezTo>
                  <a:cubicBezTo>
                    <a:pt x="28829" y="5167"/>
                    <a:pt x="28327" y="6080"/>
                    <a:pt x="27483" y="6468"/>
                  </a:cubicBezTo>
                  <a:cubicBezTo>
                    <a:pt x="27163" y="6605"/>
                    <a:pt x="26707" y="6833"/>
                    <a:pt x="26844" y="7153"/>
                  </a:cubicBezTo>
                  <a:cubicBezTo>
                    <a:pt x="26889" y="7335"/>
                    <a:pt x="27072" y="7404"/>
                    <a:pt x="27232" y="7495"/>
                  </a:cubicBezTo>
                  <a:cubicBezTo>
                    <a:pt x="28099" y="7975"/>
                    <a:pt x="28282" y="9139"/>
                    <a:pt x="28145" y="10120"/>
                  </a:cubicBezTo>
                  <a:cubicBezTo>
                    <a:pt x="28008" y="11079"/>
                    <a:pt x="27620" y="12037"/>
                    <a:pt x="27734" y="13019"/>
                  </a:cubicBezTo>
                  <a:cubicBezTo>
                    <a:pt x="27939" y="14731"/>
                    <a:pt x="29628" y="15941"/>
                    <a:pt x="31340" y="16192"/>
                  </a:cubicBezTo>
                  <a:cubicBezTo>
                    <a:pt x="31629" y="16230"/>
                    <a:pt x="31921" y="16247"/>
                    <a:pt x="32214" y="16247"/>
                  </a:cubicBezTo>
                  <a:cubicBezTo>
                    <a:pt x="32801" y="16247"/>
                    <a:pt x="33394" y="16176"/>
                    <a:pt x="33988" y="16055"/>
                  </a:cubicBezTo>
                  <a:lnTo>
                    <a:pt x="33988" y="16055"/>
                  </a:lnTo>
                  <a:cubicBezTo>
                    <a:pt x="33965" y="16374"/>
                    <a:pt x="33965" y="16671"/>
                    <a:pt x="33942" y="16991"/>
                  </a:cubicBezTo>
                  <a:cubicBezTo>
                    <a:pt x="33897" y="17698"/>
                    <a:pt x="33805" y="18428"/>
                    <a:pt x="33714" y="19136"/>
                  </a:cubicBezTo>
                  <a:cubicBezTo>
                    <a:pt x="33691" y="19273"/>
                    <a:pt x="33668" y="19410"/>
                    <a:pt x="33645" y="19547"/>
                  </a:cubicBezTo>
                  <a:cubicBezTo>
                    <a:pt x="34330" y="20251"/>
                    <a:pt x="35317" y="20603"/>
                    <a:pt x="36303" y="20603"/>
                  </a:cubicBezTo>
                  <a:cubicBezTo>
                    <a:pt x="36468" y="20603"/>
                    <a:pt x="36632" y="20594"/>
                    <a:pt x="36795" y="20574"/>
                  </a:cubicBezTo>
                  <a:cubicBezTo>
                    <a:pt x="38119" y="20414"/>
                    <a:pt x="39283" y="19730"/>
                    <a:pt x="40265" y="18839"/>
                  </a:cubicBezTo>
                  <a:cubicBezTo>
                    <a:pt x="40721" y="18428"/>
                    <a:pt x="41155" y="17949"/>
                    <a:pt x="41429" y="17424"/>
                  </a:cubicBezTo>
                  <a:cubicBezTo>
                    <a:pt x="41406" y="17287"/>
                    <a:pt x="41360" y="17150"/>
                    <a:pt x="41315" y="17013"/>
                  </a:cubicBezTo>
                  <a:cubicBezTo>
                    <a:pt x="41109" y="16899"/>
                    <a:pt x="40904" y="16785"/>
                    <a:pt x="40698" y="16625"/>
                  </a:cubicBezTo>
                  <a:cubicBezTo>
                    <a:pt x="39124" y="15507"/>
                    <a:pt x="38393" y="13316"/>
                    <a:pt x="38964" y="11444"/>
                  </a:cubicBezTo>
                  <a:cubicBezTo>
                    <a:pt x="38987" y="11375"/>
                    <a:pt x="39009" y="11284"/>
                    <a:pt x="39032" y="11216"/>
                  </a:cubicBezTo>
                  <a:cubicBezTo>
                    <a:pt x="39968" y="11193"/>
                    <a:pt x="40950" y="10987"/>
                    <a:pt x="41657" y="10394"/>
                  </a:cubicBezTo>
                  <a:cubicBezTo>
                    <a:pt x="42388" y="9801"/>
                    <a:pt x="42753" y="8728"/>
                    <a:pt x="42319" y="7906"/>
                  </a:cubicBezTo>
                  <a:cubicBezTo>
                    <a:pt x="42052" y="7361"/>
                    <a:pt x="41456" y="7087"/>
                    <a:pt x="40858" y="7087"/>
                  </a:cubicBezTo>
                  <a:cubicBezTo>
                    <a:pt x="40280" y="7087"/>
                    <a:pt x="39701" y="7344"/>
                    <a:pt x="39420" y="7860"/>
                  </a:cubicBezTo>
                  <a:cubicBezTo>
                    <a:pt x="38119" y="7450"/>
                    <a:pt x="37343" y="6377"/>
                    <a:pt x="37069" y="5327"/>
                  </a:cubicBezTo>
                  <a:cubicBezTo>
                    <a:pt x="36795" y="4254"/>
                    <a:pt x="36841" y="3136"/>
                    <a:pt x="36407" y="2131"/>
                  </a:cubicBezTo>
                  <a:cubicBezTo>
                    <a:pt x="35882" y="944"/>
                    <a:pt x="34673" y="100"/>
                    <a:pt x="33372" y="9"/>
                  </a:cubicBezTo>
                  <a:cubicBezTo>
                    <a:pt x="33292" y="3"/>
                    <a:pt x="33212" y="0"/>
                    <a:pt x="33132" y="0"/>
                  </a:cubicBezTo>
                  <a:close/>
                  <a:moveTo>
                    <a:pt x="4825" y="10755"/>
                  </a:moveTo>
                  <a:cubicBezTo>
                    <a:pt x="4747" y="10755"/>
                    <a:pt x="4674" y="10811"/>
                    <a:pt x="4635" y="10851"/>
                  </a:cubicBezTo>
                  <a:cubicBezTo>
                    <a:pt x="4406" y="11124"/>
                    <a:pt x="4361" y="11512"/>
                    <a:pt x="4338" y="11855"/>
                  </a:cubicBezTo>
                  <a:lnTo>
                    <a:pt x="4338" y="11878"/>
                  </a:lnTo>
                  <a:cubicBezTo>
                    <a:pt x="4315" y="12517"/>
                    <a:pt x="4292" y="13179"/>
                    <a:pt x="4315" y="13841"/>
                  </a:cubicBezTo>
                  <a:cubicBezTo>
                    <a:pt x="2900" y="15689"/>
                    <a:pt x="1462" y="17515"/>
                    <a:pt x="1" y="19319"/>
                  </a:cubicBezTo>
                  <a:cubicBezTo>
                    <a:pt x="275" y="19935"/>
                    <a:pt x="549" y="20551"/>
                    <a:pt x="800" y="21168"/>
                  </a:cubicBezTo>
                  <a:cubicBezTo>
                    <a:pt x="2010" y="20643"/>
                    <a:pt x="3242" y="20140"/>
                    <a:pt x="4452" y="19638"/>
                  </a:cubicBezTo>
                  <a:cubicBezTo>
                    <a:pt x="4269" y="19068"/>
                    <a:pt x="4110" y="18520"/>
                    <a:pt x="4041" y="17949"/>
                  </a:cubicBezTo>
                  <a:cubicBezTo>
                    <a:pt x="3973" y="17333"/>
                    <a:pt x="4041" y="16694"/>
                    <a:pt x="4315" y="16146"/>
                  </a:cubicBezTo>
                  <a:cubicBezTo>
                    <a:pt x="4657" y="15461"/>
                    <a:pt x="5319" y="14913"/>
                    <a:pt x="5433" y="14160"/>
                  </a:cubicBezTo>
                  <a:cubicBezTo>
                    <a:pt x="5479" y="13863"/>
                    <a:pt x="5433" y="13544"/>
                    <a:pt x="5365" y="13247"/>
                  </a:cubicBezTo>
                  <a:cubicBezTo>
                    <a:pt x="5342" y="13065"/>
                    <a:pt x="5296" y="12859"/>
                    <a:pt x="5274" y="12677"/>
                  </a:cubicBezTo>
                  <a:cubicBezTo>
                    <a:pt x="5182" y="12197"/>
                    <a:pt x="5114" y="11718"/>
                    <a:pt x="5023" y="11239"/>
                  </a:cubicBezTo>
                  <a:cubicBezTo>
                    <a:pt x="5000" y="11147"/>
                    <a:pt x="5000" y="11056"/>
                    <a:pt x="4977" y="10987"/>
                  </a:cubicBezTo>
                  <a:cubicBezTo>
                    <a:pt x="4954" y="10896"/>
                    <a:pt x="4931" y="10805"/>
                    <a:pt x="4863" y="10759"/>
                  </a:cubicBezTo>
                  <a:cubicBezTo>
                    <a:pt x="4850" y="10756"/>
                    <a:pt x="4838" y="10755"/>
                    <a:pt x="4825" y="10755"/>
                  </a:cubicBezTo>
                  <a:close/>
                  <a:moveTo>
                    <a:pt x="81191" y="53739"/>
                  </a:moveTo>
                  <a:lnTo>
                    <a:pt x="81191" y="53739"/>
                  </a:lnTo>
                  <a:cubicBezTo>
                    <a:pt x="80255" y="53899"/>
                    <a:pt x="79319" y="54059"/>
                    <a:pt x="78246" y="54196"/>
                  </a:cubicBezTo>
                  <a:cubicBezTo>
                    <a:pt x="78360" y="54858"/>
                    <a:pt x="78429" y="55520"/>
                    <a:pt x="78315" y="56159"/>
                  </a:cubicBezTo>
                  <a:cubicBezTo>
                    <a:pt x="78246" y="56615"/>
                    <a:pt x="78064" y="57026"/>
                    <a:pt x="77927" y="57437"/>
                  </a:cubicBezTo>
                  <a:cubicBezTo>
                    <a:pt x="77539" y="58487"/>
                    <a:pt x="77265" y="59582"/>
                    <a:pt x="77059" y="60678"/>
                  </a:cubicBezTo>
                  <a:cubicBezTo>
                    <a:pt x="77036" y="60838"/>
                    <a:pt x="77059" y="61043"/>
                    <a:pt x="77196" y="61089"/>
                  </a:cubicBezTo>
                  <a:cubicBezTo>
                    <a:pt x="77208" y="61091"/>
                    <a:pt x="77220" y="61092"/>
                    <a:pt x="77232" y="61092"/>
                  </a:cubicBezTo>
                  <a:cubicBezTo>
                    <a:pt x="77329" y="61092"/>
                    <a:pt x="77409" y="61011"/>
                    <a:pt x="77470" y="60929"/>
                  </a:cubicBezTo>
                  <a:cubicBezTo>
                    <a:pt x="77972" y="60290"/>
                    <a:pt x="78086" y="59423"/>
                    <a:pt x="78611" y="58829"/>
                  </a:cubicBezTo>
                  <a:cubicBezTo>
                    <a:pt x="78634" y="58784"/>
                    <a:pt x="78703" y="58715"/>
                    <a:pt x="78748" y="58715"/>
                  </a:cubicBezTo>
                  <a:cubicBezTo>
                    <a:pt x="78763" y="58710"/>
                    <a:pt x="78777" y="58708"/>
                    <a:pt x="78792" y="58708"/>
                  </a:cubicBezTo>
                  <a:cubicBezTo>
                    <a:pt x="78909" y="58708"/>
                    <a:pt x="79004" y="58864"/>
                    <a:pt x="79045" y="58966"/>
                  </a:cubicBezTo>
                  <a:cubicBezTo>
                    <a:pt x="79479" y="60062"/>
                    <a:pt x="79684" y="61226"/>
                    <a:pt x="79912" y="62367"/>
                  </a:cubicBezTo>
                  <a:cubicBezTo>
                    <a:pt x="79933" y="62450"/>
                    <a:pt x="79992" y="62553"/>
                    <a:pt x="80071" y="62553"/>
                  </a:cubicBezTo>
                  <a:cubicBezTo>
                    <a:pt x="80079" y="62553"/>
                    <a:pt x="80087" y="62552"/>
                    <a:pt x="80095" y="62550"/>
                  </a:cubicBezTo>
                  <a:cubicBezTo>
                    <a:pt x="80118" y="62527"/>
                    <a:pt x="80141" y="62504"/>
                    <a:pt x="80163" y="62481"/>
                  </a:cubicBezTo>
                  <a:cubicBezTo>
                    <a:pt x="80346" y="62230"/>
                    <a:pt x="80346" y="61888"/>
                    <a:pt x="80323" y="61568"/>
                  </a:cubicBezTo>
                  <a:cubicBezTo>
                    <a:pt x="80323" y="61020"/>
                    <a:pt x="80369" y="60473"/>
                    <a:pt x="80483" y="59948"/>
                  </a:cubicBezTo>
                  <a:cubicBezTo>
                    <a:pt x="80483" y="59879"/>
                    <a:pt x="80529" y="59788"/>
                    <a:pt x="80597" y="59788"/>
                  </a:cubicBezTo>
                  <a:cubicBezTo>
                    <a:pt x="80666" y="59788"/>
                    <a:pt x="80688" y="59834"/>
                    <a:pt x="80711" y="59879"/>
                  </a:cubicBezTo>
                  <a:cubicBezTo>
                    <a:pt x="80985" y="60336"/>
                    <a:pt x="81168" y="60838"/>
                    <a:pt x="81282" y="61363"/>
                  </a:cubicBezTo>
                  <a:cubicBezTo>
                    <a:pt x="81373" y="61751"/>
                    <a:pt x="81442" y="62162"/>
                    <a:pt x="81624" y="62504"/>
                  </a:cubicBezTo>
                  <a:cubicBezTo>
                    <a:pt x="81686" y="62586"/>
                    <a:pt x="81765" y="62667"/>
                    <a:pt x="81846" y="62667"/>
                  </a:cubicBezTo>
                  <a:cubicBezTo>
                    <a:pt x="81856" y="62667"/>
                    <a:pt x="81866" y="62666"/>
                    <a:pt x="81875" y="62664"/>
                  </a:cubicBezTo>
                  <a:cubicBezTo>
                    <a:pt x="81967" y="62641"/>
                    <a:pt x="81989" y="62527"/>
                    <a:pt x="82012" y="62436"/>
                  </a:cubicBezTo>
                  <a:cubicBezTo>
                    <a:pt x="82104" y="61796"/>
                    <a:pt x="82058" y="61157"/>
                    <a:pt x="81921" y="60564"/>
                  </a:cubicBezTo>
                  <a:cubicBezTo>
                    <a:pt x="81853" y="60313"/>
                    <a:pt x="81807" y="60062"/>
                    <a:pt x="81944" y="59856"/>
                  </a:cubicBezTo>
                  <a:cubicBezTo>
                    <a:pt x="82332" y="60473"/>
                    <a:pt x="82720" y="61066"/>
                    <a:pt x="83108" y="61682"/>
                  </a:cubicBezTo>
                  <a:cubicBezTo>
                    <a:pt x="83199" y="61796"/>
                    <a:pt x="83291" y="61933"/>
                    <a:pt x="83450" y="61933"/>
                  </a:cubicBezTo>
                  <a:cubicBezTo>
                    <a:pt x="83564" y="61933"/>
                    <a:pt x="83656" y="61796"/>
                    <a:pt x="83679" y="61682"/>
                  </a:cubicBezTo>
                  <a:cubicBezTo>
                    <a:pt x="83701" y="61545"/>
                    <a:pt x="83656" y="61431"/>
                    <a:pt x="83610" y="61317"/>
                  </a:cubicBezTo>
                  <a:cubicBezTo>
                    <a:pt x="83405" y="60632"/>
                    <a:pt x="83176" y="59925"/>
                    <a:pt x="82948" y="59240"/>
                  </a:cubicBezTo>
                  <a:cubicBezTo>
                    <a:pt x="82963" y="59239"/>
                    <a:pt x="82977" y="59238"/>
                    <a:pt x="82991" y="59238"/>
                  </a:cubicBezTo>
                  <a:cubicBezTo>
                    <a:pt x="83228" y="59238"/>
                    <a:pt x="83459" y="59410"/>
                    <a:pt x="83610" y="59582"/>
                  </a:cubicBezTo>
                  <a:cubicBezTo>
                    <a:pt x="83793" y="59788"/>
                    <a:pt x="83930" y="60016"/>
                    <a:pt x="84135" y="60153"/>
                  </a:cubicBezTo>
                  <a:cubicBezTo>
                    <a:pt x="84158" y="60176"/>
                    <a:pt x="84204" y="60199"/>
                    <a:pt x="84249" y="60199"/>
                  </a:cubicBezTo>
                  <a:cubicBezTo>
                    <a:pt x="84386" y="60199"/>
                    <a:pt x="84386" y="59993"/>
                    <a:pt x="84340" y="59856"/>
                  </a:cubicBezTo>
                  <a:cubicBezTo>
                    <a:pt x="83838" y="58418"/>
                    <a:pt x="82925" y="57117"/>
                    <a:pt x="81716" y="56181"/>
                  </a:cubicBezTo>
                  <a:cubicBezTo>
                    <a:pt x="81510" y="55999"/>
                    <a:pt x="81282" y="55839"/>
                    <a:pt x="81213" y="55588"/>
                  </a:cubicBezTo>
                  <a:cubicBezTo>
                    <a:pt x="81168" y="55451"/>
                    <a:pt x="81168" y="55314"/>
                    <a:pt x="81168" y="55177"/>
                  </a:cubicBezTo>
                  <a:cubicBezTo>
                    <a:pt x="81168" y="54698"/>
                    <a:pt x="81168" y="54219"/>
                    <a:pt x="81191" y="53739"/>
                  </a:cubicBezTo>
                  <a:close/>
                </a:path>
              </a:pathLst>
            </a:custGeom>
            <a:solidFill>
              <a:srgbClr val="FBB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6157512" y="1602079"/>
              <a:ext cx="470591" cy="337555"/>
            </a:xfrm>
            <a:custGeom>
              <a:avLst/>
              <a:gdLst/>
              <a:ahLst/>
              <a:cxnLst/>
              <a:rect l="l" t="t" r="r" b="b"/>
              <a:pathLst>
                <a:path w="17439" h="12509" extrusionOk="0">
                  <a:moveTo>
                    <a:pt x="2169" y="1"/>
                  </a:moveTo>
                  <a:cubicBezTo>
                    <a:pt x="1484" y="777"/>
                    <a:pt x="799" y="1553"/>
                    <a:pt x="114" y="2329"/>
                  </a:cubicBezTo>
                  <a:cubicBezTo>
                    <a:pt x="69" y="2374"/>
                    <a:pt x="0" y="2443"/>
                    <a:pt x="23" y="2511"/>
                  </a:cubicBezTo>
                  <a:cubicBezTo>
                    <a:pt x="23" y="2580"/>
                    <a:pt x="69" y="2625"/>
                    <a:pt x="114" y="2648"/>
                  </a:cubicBezTo>
                  <a:cubicBezTo>
                    <a:pt x="3721" y="5981"/>
                    <a:pt x="7350" y="9268"/>
                    <a:pt x="11002" y="12509"/>
                  </a:cubicBezTo>
                  <a:cubicBezTo>
                    <a:pt x="11710" y="11641"/>
                    <a:pt x="12417" y="10774"/>
                    <a:pt x="13102" y="9907"/>
                  </a:cubicBezTo>
                  <a:cubicBezTo>
                    <a:pt x="14563" y="8103"/>
                    <a:pt x="16001" y="6277"/>
                    <a:pt x="17416" y="4429"/>
                  </a:cubicBezTo>
                  <a:cubicBezTo>
                    <a:pt x="17393" y="3767"/>
                    <a:pt x="17416" y="3105"/>
                    <a:pt x="17439" y="2466"/>
                  </a:cubicBezTo>
                  <a:lnTo>
                    <a:pt x="17439" y="2466"/>
                  </a:lnTo>
                  <a:cubicBezTo>
                    <a:pt x="17142" y="2717"/>
                    <a:pt x="16822" y="2991"/>
                    <a:pt x="16480" y="3242"/>
                  </a:cubicBezTo>
                  <a:cubicBezTo>
                    <a:pt x="14974" y="5844"/>
                    <a:pt x="13033" y="8172"/>
                    <a:pt x="11093" y="10500"/>
                  </a:cubicBezTo>
                  <a:cubicBezTo>
                    <a:pt x="7921" y="7784"/>
                    <a:pt x="4748" y="5045"/>
                    <a:pt x="1575" y="2329"/>
                  </a:cubicBezTo>
                  <a:cubicBezTo>
                    <a:pt x="1986" y="1827"/>
                    <a:pt x="2397" y="1302"/>
                    <a:pt x="2808" y="777"/>
                  </a:cubicBezTo>
                  <a:cubicBezTo>
                    <a:pt x="2602" y="526"/>
                    <a:pt x="2374" y="274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6646302" y="1481178"/>
              <a:ext cx="158321" cy="207596"/>
            </a:xfrm>
            <a:custGeom>
              <a:avLst/>
              <a:gdLst/>
              <a:ahLst/>
              <a:cxnLst/>
              <a:rect l="l" t="t" r="r" b="b"/>
              <a:pathLst>
                <a:path w="5867" h="7693" extrusionOk="0">
                  <a:moveTo>
                    <a:pt x="5250" y="0"/>
                  </a:moveTo>
                  <a:cubicBezTo>
                    <a:pt x="3630" y="2192"/>
                    <a:pt x="1895" y="4269"/>
                    <a:pt x="46" y="6255"/>
                  </a:cubicBezTo>
                  <a:lnTo>
                    <a:pt x="1" y="6255"/>
                  </a:lnTo>
                  <a:cubicBezTo>
                    <a:pt x="92" y="6734"/>
                    <a:pt x="160" y="7213"/>
                    <a:pt x="252" y="7693"/>
                  </a:cubicBezTo>
                  <a:cubicBezTo>
                    <a:pt x="2123" y="5273"/>
                    <a:pt x="3995" y="2876"/>
                    <a:pt x="5867" y="457"/>
                  </a:cubicBezTo>
                  <a:cubicBezTo>
                    <a:pt x="5661" y="297"/>
                    <a:pt x="5456" y="160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590255" y="1304399"/>
              <a:ext cx="134304" cy="123834"/>
            </a:xfrm>
            <a:custGeom>
              <a:avLst/>
              <a:gdLst/>
              <a:ahLst/>
              <a:cxnLst/>
              <a:rect l="l" t="t" r="r" b="b"/>
              <a:pathLst>
                <a:path w="4977" h="4589" extrusionOk="0">
                  <a:moveTo>
                    <a:pt x="1028" y="1"/>
                  </a:moveTo>
                  <a:cubicBezTo>
                    <a:pt x="936" y="1"/>
                    <a:pt x="868" y="46"/>
                    <a:pt x="799" y="92"/>
                  </a:cubicBezTo>
                  <a:cubicBezTo>
                    <a:pt x="685" y="160"/>
                    <a:pt x="548" y="274"/>
                    <a:pt x="434" y="389"/>
                  </a:cubicBezTo>
                  <a:cubicBezTo>
                    <a:pt x="274" y="548"/>
                    <a:pt x="137" y="731"/>
                    <a:pt x="0" y="914"/>
                  </a:cubicBezTo>
                  <a:cubicBezTo>
                    <a:pt x="1187" y="2260"/>
                    <a:pt x="2511" y="3493"/>
                    <a:pt x="3972" y="4543"/>
                  </a:cubicBezTo>
                  <a:cubicBezTo>
                    <a:pt x="4018" y="4566"/>
                    <a:pt x="4041" y="4588"/>
                    <a:pt x="4086" y="4588"/>
                  </a:cubicBezTo>
                  <a:cubicBezTo>
                    <a:pt x="4132" y="4588"/>
                    <a:pt x="4177" y="4566"/>
                    <a:pt x="4223" y="4543"/>
                  </a:cubicBezTo>
                  <a:cubicBezTo>
                    <a:pt x="4360" y="4429"/>
                    <a:pt x="4497" y="4315"/>
                    <a:pt x="4634" y="4200"/>
                  </a:cubicBezTo>
                  <a:cubicBezTo>
                    <a:pt x="4702" y="4109"/>
                    <a:pt x="4794" y="4041"/>
                    <a:pt x="4862" y="3972"/>
                  </a:cubicBezTo>
                  <a:cubicBezTo>
                    <a:pt x="4908" y="3904"/>
                    <a:pt x="4976" y="3835"/>
                    <a:pt x="4976" y="3767"/>
                  </a:cubicBezTo>
                  <a:cubicBezTo>
                    <a:pt x="4976" y="3675"/>
                    <a:pt x="4908" y="3607"/>
                    <a:pt x="4839" y="3538"/>
                  </a:cubicBezTo>
                  <a:cubicBezTo>
                    <a:pt x="3630" y="2397"/>
                    <a:pt x="2443" y="1256"/>
                    <a:pt x="1233" y="138"/>
                  </a:cubicBezTo>
                  <a:cubicBezTo>
                    <a:pt x="1165" y="69"/>
                    <a:pt x="1096" y="1"/>
                    <a:pt x="1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200014" y="1623019"/>
              <a:ext cx="402238" cy="262429"/>
            </a:xfrm>
            <a:custGeom>
              <a:avLst/>
              <a:gdLst/>
              <a:ahLst/>
              <a:cxnLst/>
              <a:rect l="l" t="t" r="r" b="b"/>
              <a:pathLst>
                <a:path w="14906" h="9725" extrusionOk="0">
                  <a:moveTo>
                    <a:pt x="1233" y="1"/>
                  </a:moveTo>
                  <a:cubicBezTo>
                    <a:pt x="822" y="526"/>
                    <a:pt x="411" y="1051"/>
                    <a:pt x="0" y="1553"/>
                  </a:cubicBezTo>
                  <a:cubicBezTo>
                    <a:pt x="3173" y="4269"/>
                    <a:pt x="6346" y="7008"/>
                    <a:pt x="9518" y="9724"/>
                  </a:cubicBezTo>
                  <a:cubicBezTo>
                    <a:pt x="11458" y="7396"/>
                    <a:pt x="13399" y="5068"/>
                    <a:pt x="14905" y="2466"/>
                  </a:cubicBezTo>
                  <a:lnTo>
                    <a:pt x="14905" y="2466"/>
                  </a:lnTo>
                  <a:cubicBezTo>
                    <a:pt x="12896" y="4063"/>
                    <a:pt x="10682" y="5433"/>
                    <a:pt x="8354" y="6506"/>
                  </a:cubicBezTo>
                  <a:cubicBezTo>
                    <a:pt x="8172" y="6597"/>
                    <a:pt x="7989" y="6666"/>
                    <a:pt x="7806" y="6666"/>
                  </a:cubicBezTo>
                  <a:cubicBezTo>
                    <a:pt x="7624" y="6643"/>
                    <a:pt x="7464" y="6529"/>
                    <a:pt x="7304" y="6414"/>
                  </a:cubicBezTo>
                  <a:cubicBezTo>
                    <a:pt x="4908" y="4703"/>
                    <a:pt x="3082" y="2352"/>
                    <a:pt x="1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147404" y="1253290"/>
              <a:ext cx="640597" cy="548200"/>
            </a:xfrm>
            <a:custGeom>
              <a:avLst/>
              <a:gdLst/>
              <a:ahLst/>
              <a:cxnLst/>
              <a:rect l="l" t="t" r="r" b="b"/>
              <a:pathLst>
                <a:path w="23739" h="20315" extrusionOk="0">
                  <a:moveTo>
                    <a:pt x="14585" y="0"/>
                  </a:moveTo>
                  <a:cubicBezTo>
                    <a:pt x="11162" y="4953"/>
                    <a:pt x="5866" y="8582"/>
                    <a:pt x="0" y="10020"/>
                  </a:cubicBezTo>
                  <a:cubicBezTo>
                    <a:pt x="913" y="10911"/>
                    <a:pt x="1735" y="11892"/>
                    <a:pt x="2534" y="12874"/>
                  </a:cubicBezTo>
                  <a:cubicBezTo>
                    <a:pt x="2739" y="13147"/>
                    <a:pt x="2967" y="13399"/>
                    <a:pt x="3173" y="13650"/>
                  </a:cubicBezTo>
                  <a:cubicBezTo>
                    <a:pt x="5022" y="16001"/>
                    <a:pt x="6848" y="18352"/>
                    <a:pt x="9244" y="20063"/>
                  </a:cubicBezTo>
                  <a:cubicBezTo>
                    <a:pt x="9404" y="20178"/>
                    <a:pt x="9564" y="20292"/>
                    <a:pt x="9746" y="20315"/>
                  </a:cubicBezTo>
                  <a:cubicBezTo>
                    <a:pt x="9929" y="20315"/>
                    <a:pt x="10112" y="20246"/>
                    <a:pt x="10294" y="20155"/>
                  </a:cubicBezTo>
                  <a:cubicBezTo>
                    <a:pt x="12622" y="19082"/>
                    <a:pt x="14836" y="17712"/>
                    <a:pt x="16845" y="16115"/>
                  </a:cubicBezTo>
                  <a:cubicBezTo>
                    <a:pt x="17187" y="15864"/>
                    <a:pt x="17507" y="15613"/>
                    <a:pt x="17804" y="15339"/>
                  </a:cubicBezTo>
                  <a:lnTo>
                    <a:pt x="17804" y="15316"/>
                  </a:lnTo>
                  <a:cubicBezTo>
                    <a:pt x="17827" y="14973"/>
                    <a:pt x="17872" y="14585"/>
                    <a:pt x="18101" y="14312"/>
                  </a:cubicBezTo>
                  <a:cubicBezTo>
                    <a:pt x="18140" y="14272"/>
                    <a:pt x="18213" y="14216"/>
                    <a:pt x="18291" y="14216"/>
                  </a:cubicBezTo>
                  <a:cubicBezTo>
                    <a:pt x="18304" y="14216"/>
                    <a:pt x="18316" y="14217"/>
                    <a:pt x="18329" y="14220"/>
                  </a:cubicBezTo>
                  <a:cubicBezTo>
                    <a:pt x="18397" y="14266"/>
                    <a:pt x="18420" y="14357"/>
                    <a:pt x="18443" y="14448"/>
                  </a:cubicBezTo>
                  <a:cubicBezTo>
                    <a:pt x="18466" y="14517"/>
                    <a:pt x="18466" y="14608"/>
                    <a:pt x="18489" y="14700"/>
                  </a:cubicBezTo>
                  <a:lnTo>
                    <a:pt x="18534" y="14700"/>
                  </a:lnTo>
                  <a:cubicBezTo>
                    <a:pt x="20383" y="12714"/>
                    <a:pt x="22118" y="10637"/>
                    <a:pt x="23738" y="8445"/>
                  </a:cubicBezTo>
                  <a:cubicBezTo>
                    <a:pt x="22848" y="7647"/>
                    <a:pt x="21935" y="6870"/>
                    <a:pt x="21045" y="6094"/>
                  </a:cubicBezTo>
                  <a:cubicBezTo>
                    <a:pt x="20908" y="6209"/>
                    <a:pt x="20771" y="6323"/>
                    <a:pt x="20634" y="6437"/>
                  </a:cubicBezTo>
                  <a:cubicBezTo>
                    <a:pt x="20588" y="6460"/>
                    <a:pt x="20543" y="6482"/>
                    <a:pt x="20497" y="6482"/>
                  </a:cubicBezTo>
                  <a:cubicBezTo>
                    <a:pt x="20452" y="6482"/>
                    <a:pt x="20429" y="6460"/>
                    <a:pt x="20383" y="6437"/>
                  </a:cubicBezTo>
                  <a:cubicBezTo>
                    <a:pt x="18922" y="5387"/>
                    <a:pt x="17598" y="4154"/>
                    <a:pt x="16411" y="2808"/>
                  </a:cubicBezTo>
                  <a:cubicBezTo>
                    <a:pt x="16548" y="2625"/>
                    <a:pt x="16685" y="2442"/>
                    <a:pt x="16845" y="2283"/>
                  </a:cubicBezTo>
                  <a:cubicBezTo>
                    <a:pt x="16092" y="1529"/>
                    <a:pt x="15339" y="753"/>
                    <a:pt x="14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821219" y="1816871"/>
              <a:ext cx="1562054" cy="2972506"/>
            </a:xfrm>
            <a:custGeom>
              <a:avLst/>
              <a:gdLst/>
              <a:ahLst/>
              <a:cxnLst/>
              <a:rect l="l" t="t" r="r" b="b"/>
              <a:pathLst>
                <a:path w="57886" h="110154" extrusionOk="0">
                  <a:moveTo>
                    <a:pt x="29925" y="0"/>
                  </a:moveTo>
                  <a:cubicBezTo>
                    <a:pt x="29651" y="525"/>
                    <a:pt x="29217" y="1004"/>
                    <a:pt x="28761" y="1415"/>
                  </a:cubicBezTo>
                  <a:cubicBezTo>
                    <a:pt x="27779" y="2306"/>
                    <a:pt x="26615" y="2990"/>
                    <a:pt x="25291" y="3150"/>
                  </a:cubicBezTo>
                  <a:cubicBezTo>
                    <a:pt x="25128" y="3170"/>
                    <a:pt x="24964" y="3179"/>
                    <a:pt x="24799" y="3179"/>
                  </a:cubicBezTo>
                  <a:cubicBezTo>
                    <a:pt x="23813" y="3179"/>
                    <a:pt x="22826" y="2827"/>
                    <a:pt x="22141" y="2123"/>
                  </a:cubicBezTo>
                  <a:cubicBezTo>
                    <a:pt x="21982" y="3127"/>
                    <a:pt x="21776" y="4154"/>
                    <a:pt x="21571" y="5159"/>
                  </a:cubicBezTo>
                  <a:cubicBezTo>
                    <a:pt x="19334" y="16731"/>
                    <a:pt x="18284" y="28692"/>
                    <a:pt x="20270" y="40310"/>
                  </a:cubicBezTo>
                  <a:cubicBezTo>
                    <a:pt x="18855" y="42387"/>
                    <a:pt x="17234" y="44372"/>
                    <a:pt x="15568" y="46358"/>
                  </a:cubicBezTo>
                  <a:cubicBezTo>
                    <a:pt x="13240" y="49075"/>
                    <a:pt x="10774" y="51745"/>
                    <a:pt x="8538" y="54575"/>
                  </a:cubicBezTo>
                  <a:cubicBezTo>
                    <a:pt x="4566" y="59551"/>
                    <a:pt x="1119" y="65258"/>
                    <a:pt x="435" y="71580"/>
                  </a:cubicBezTo>
                  <a:cubicBezTo>
                    <a:pt x="1" y="75689"/>
                    <a:pt x="777" y="79843"/>
                    <a:pt x="1736" y="83860"/>
                  </a:cubicBezTo>
                  <a:cubicBezTo>
                    <a:pt x="3904" y="92831"/>
                    <a:pt x="7077" y="101573"/>
                    <a:pt x="11208" y="109881"/>
                  </a:cubicBezTo>
                  <a:cubicBezTo>
                    <a:pt x="11459" y="109972"/>
                    <a:pt x="11710" y="110041"/>
                    <a:pt x="11961" y="110086"/>
                  </a:cubicBezTo>
                  <a:cubicBezTo>
                    <a:pt x="12228" y="110131"/>
                    <a:pt x="12499" y="110154"/>
                    <a:pt x="12772" y="110154"/>
                  </a:cubicBezTo>
                  <a:cubicBezTo>
                    <a:pt x="14022" y="110154"/>
                    <a:pt x="15310" y="109688"/>
                    <a:pt x="16321" y="108808"/>
                  </a:cubicBezTo>
                  <a:cubicBezTo>
                    <a:pt x="16435" y="108717"/>
                    <a:pt x="16549" y="108603"/>
                    <a:pt x="16663" y="108511"/>
                  </a:cubicBezTo>
                  <a:cubicBezTo>
                    <a:pt x="13856" y="100842"/>
                    <a:pt x="16116" y="92009"/>
                    <a:pt x="13125" y="84431"/>
                  </a:cubicBezTo>
                  <a:cubicBezTo>
                    <a:pt x="12852" y="83723"/>
                    <a:pt x="12532" y="83038"/>
                    <a:pt x="12486" y="82285"/>
                  </a:cubicBezTo>
                  <a:cubicBezTo>
                    <a:pt x="12464" y="81509"/>
                    <a:pt x="12737" y="80733"/>
                    <a:pt x="13103" y="80026"/>
                  </a:cubicBezTo>
                  <a:cubicBezTo>
                    <a:pt x="14244" y="77720"/>
                    <a:pt x="16070" y="75803"/>
                    <a:pt x="17942" y="74045"/>
                  </a:cubicBezTo>
                  <a:cubicBezTo>
                    <a:pt x="19174" y="72881"/>
                    <a:pt x="20452" y="71786"/>
                    <a:pt x="21731" y="70667"/>
                  </a:cubicBezTo>
                  <a:cubicBezTo>
                    <a:pt x="22141" y="74570"/>
                    <a:pt x="23009" y="78496"/>
                    <a:pt x="25816" y="81121"/>
                  </a:cubicBezTo>
                  <a:cubicBezTo>
                    <a:pt x="27117" y="82308"/>
                    <a:pt x="28715" y="83107"/>
                    <a:pt x="30336" y="83860"/>
                  </a:cubicBezTo>
                  <a:cubicBezTo>
                    <a:pt x="38621" y="87672"/>
                    <a:pt x="47523" y="90183"/>
                    <a:pt x="56585" y="91324"/>
                  </a:cubicBezTo>
                  <a:cubicBezTo>
                    <a:pt x="56653" y="91233"/>
                    <a:pt x="56722" y="91141"/>
                    <a:pt x="56767" y="91050"/>
                  </a:cubicBezTo>
                  <a:cubicBezTo>
                    <a:pt x="57407" y="90069"/>
                    <a:pt x="57795" y="88927"/>
                    <a:pt x="57863" y="87786"/>
                  </a:cubicBezTo>
                  <a:cubicBezTo>
                    <a:pt x="57886" y="87581"/>
                    <a:pt x="57886" y="87375"/>
                    <a:pt x="57863" y="87170"/>
                  </a:cubicBezTo>
                  <a:cubicBezTo>
                    <a:pt x="52910" y="85504"/>
                    <a:pt x="48801" y="82194"/>
                    <a:pt x="44145" y="80071"/>
                  </a:cubicBezTo>
                  <a:cubicBezTo>
                    <a:pt x="42182" y="79181"/>
                    <a:pt x="40105" y="78519"/>
                    <a:pt x="38256" y="77423"/>
                  </a:cubicBezTo>
                  <a:cubicBezTo>
                    <a:pt x="37822" y="77150"/>
                    <a:pt x="37389" y="76853"/>
                    <a:pt x="37183" y="76396"/>
                  </a:cubicBezTo>
                  <a:cubicBezTo>
                    <a:pt x="37024" y="76008"/>
                    <a:pt x="37046" y="75552"/>
                    <a:pt x="37115" y="75118"/>
                  </a:cubicBezTo>
                  <a:cubicBezTo>
                    <a:pt x="37868" y="68453"/>
                    <a:pt x="40607" y="62108"/>
                    <a:pt x="41429" y="55466"/>
                  </a:cubicBezTo>
                  <a:lnTo>
                    <a:pt x="41429" y="55466"/>
                  </a:lnTo>
                  <a:cubicBezTo>
                    <a:pt x="41109" y="55580"/>
                    <a:pt x="40790" y="55694"/>
                    <a:pt x="40470" y="55808"/>
                  </a:cubicBezTo>
                  <a:cubicBezTo>
                    <a:pt x="35974" y="50855"/>
                    <a:pt x="32801" y="44829"/>
                    <a:pt x="31112" y="38461"/>
                  </a:cubicBezTo>
                  <a:cubicBezTo>
                    <a:pt x="29879" y="33759"/>
                    <a:pt x="29468" y="28874"/>
                    <a:pt x="29948" y="24058"/>
                  </a:cubicBezTo>
                  <a:cubicBezTo>
                    <a:pt x="30290" y="20429"/>
                    <a:pt x="31135" y="16868"/>
                    <a:pt x="31409" y="13262"/>
                  </a:cubicBezTo>
                  <a:cubicBezTo>
                    <a:pt x="31751" y="8788"/>
                    <a:pt x="31249" y="4269"/>
                    <a:pt x="29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2"/>
                </a:solidFill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6985693" y="4185777"/>
              <a:ext cx="1513400" cy="817052"/>
            </a:xfrm>
            <a:custGeom>
              <a:avLst/>
              <a:gdLst/>
              <a:ahLst/>
              <a:cxnLst/>
              <a:rect l="l" t="t" r="r" b="b"/>
              <a:pathLst>
                <a:path w="56083" h="30278" extrusionOk="0">
                  <a:moveTo>
                    <a:pt x="51768" y="0"/>
                  </a:moveTo>
                  <a:cubicBezTo>
                    <a:pt x="51700" y="1141"/>
                    <a:pt x="51312" y="2283"/>
                    <a:pt x="50672" y="3264"/>
                  </a:cubicBezTo>
                  <a:cubicBezTo>
                    <a:pt x="50992" y="3470"/>
                    <a:pt x="51266" y="3789"/>
                    <a:pt x="51426" y="4132"/>
                  </a:cubicBezTo>
                  <a:cubicBezTo>
                    <a:pt x="51654" y="4679"/>
                    <a:pt x="51700" y="5273"/>
                    <a:pt x="51677" y="5843"/>
                  </a:cubicBezTo>
                  <a:cubicBezTo>
                    <a:pt x="51654" y="7373"/>
                    <a:pt x="51334" y="8993"/>
                    <a:pt x="52065" y="10340"/>
                  </a:cubicBezTo>
                  <a:cubicBezTo>
                    <a:pt x="52156" y="10523"/>
                    <a:pt x="52293" y="10682"/>
                    <a:pt x="52476" y="10751"/>
                  </a:cubicBezTo>
                  <a:cubicBezTo>
                    <a:pt x="52513" y="10760"/>
                    <a:pt x="52549" y="10764"/>
                    <a:pt x="52585" y="10764"/>
                  </a:cubicBezTo>
                  <a:cubicBezTo>
                    <a:pt x="52920" y="10764"/>
                    <a:pt x="53176" y="10398"/>
                    <a:pt x="53320" y="10089"/>
                  </a:cubicBezTo>
                  <a:cubicBezTo>
                    <a:pt x="54644" y="7304"/>
                    <a:pt x="55991" y="4405"/>
                    <a:pt x="56059" y="1324"/>
                  </a:cubicBezTo>
                  <a:cubicBezTo>
                    <a:pt x="56082" y="1187"/>
                    <a:pt x="56059" y="1027"/>
                    <a:pt x="55991" y="913"/>
                  </a:cubicBezTo>
                  <a:cubicBezTo>
                    <a:pt x="55899" y="799"/>
                    <a:pt x="55740" y="776"/>
                    <a:pt x="55580" y="753"/>
                  </a:cubicBezTo>
                  <a:cubicBezTo>
                    <a:pt x="54325" y="502"/>
                    <a:pt x="53046" y="251"/>
                    <a:pt x="51768" y="0"/>
                  </a:cubicBezTo>
                  <a:close/>
                  <a:moveTo>
                    <a:pt x="10226" y="21022"/>
                  </a:moveTo>
                  <a:cubicBezTo>
                    <a:pt x="9215" y="21902"/>
                    <a:pt x="7927" y="22368"/>
                    <a:pt x="6677" y="22368"/>
                  </a:cubicBezTo>
                  <a:cubicBezTo>
                    <a:pt x="6404" y="22368"/>
                    <a:pt x="6133" y="22345"/>
                    <a:pt x="5866" y="22300"/>
                  </a:cubicBezTo>
                  <a:lnTo>
                    <a:pt x="5866" y="22300"/>
                  </a:lnTo>
                  <a:cubicBezTo>
                    <a:pt x="5935" y="23282"/>
                    <a:pt x="5387" y="24241"/>
                    <a:pt x="4679" y="24948"/>
                  </a:cubicBezTo>
                  <a:cubicBezTo>
                    <a:pt x="3881" y="25747"/>
                    <a:pt x="2853" y="26295"/>
                    <a:pt x="1963" y="26980"/>
                  </a:cubicBezTo>
                  <a:cubicBezTo>
                    <a:pt x="1073" y="27664"/>
                    <a:pt x="229" y="28532"/>
                    <a:pt x="46" y="29650"/>
                  </a:cubicBezTo>
                  <a:cubicBezTo>
                    <a:pt x="0" y="29787"/>
                    <a:pt x="0" y="29947"/>
                    <a:pt x="69" y="30084"/>
                  </a:cubicBezTo>
                  <a:cubicBezTo>
                    <a:pt x="183" y="30221"/>
                    <a:pt x="388" y="30266"/>
                    <a:pt x="571" y="30266"/>
                  </a:cubicBezTo>
                  <a:cubicBezTo>
                    <a:pt x="692" y="30274"/>
                    <a:pt x="812" y="30278"/>
                    <a:pt x="933" y="30278"/>
                  </a:cubicBezTo>
                  <a:cubicBezTo>
                    <a:pt x="1885" y="30278"/>
                    <a:pt x="2832" y="30050"/>
                    <a:pt x="3744" y="29787"/>
                  </a:cubicBezTo>
                  <a:cubicBezTo>
                    <a:pt x="6163" y="29125"/>
                    <a:pt x="8514" y="28258"/>
                    <a:pt x="10774" y="27162"/>
                  </a:cubicBezTo>
                  <a:cubicBezTo>
                    <a:pt x="11253" y="26934"/>
                    <a:pt x="11778" y="26660"/>
                    <a:pt x="11961" y="26158"/>
                  </a:cubicBezTo>
                  <a:cubicBezTo>
                    <a:pt x="12166" y="25633"/>
                    <a:pt x="11938" y="25085"/>
                    <a:pt x="11732" y="24560"/>
                  </a:cubicBezTo>
                  <a:cubicBezTo>
                    <a:pt x="11230" y="23396"/>
                    <a:pt x="10728" y="22209"/>
                    <a:pt x="10226" y="210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292431" y="1002707"/>
              <a:ext cx="1278091" cy="808525"/>
            </a:xfrm>
            <a:custGeom>
              <a:avLst/>
              <a:gdLst/>
              <a:ahLst/>
              <a:cxnLst/>
              <a:rect l="l" t="t" r="r" b="b"/>
              <a:pathLst>
                <a:path w="47363" h="29962" extrusionOk="0">
                  <a:moveTo>
                    <a:pt x="25764" y="0"/>
                  </a:moveTo>
                  <a:cubicBezTo>
                    <a:pt x="23996" y="0"/>
                    <a:pt x="22183" y="892"/>
                    <a:pt x="20931" y="2210"/>
                  </a:cubicBezTo>
                  <a:cubicBezTo>
                    <a:pt x="20315" y="2849"/>
                    <a:pt x="19767" y="3603"/>
                    <a:pt x="18945" y="3945"/>
                  </a:cubicBezTo>
                  <a:cubicBezTo>
                    <a:pt x="18502" y="4145"/>
                    <a:pt x="18021" y="4193"/>
                    <a:pt x="17528" y="4193"/>
                  </a:cubicBezTo>
                  <a:cubicBezTo>
                    <a:pt x="17057" y="4193"/>
                    <a:pt x="16575" y="4149"/>
                    <a:pt x="16106" y="4149"/>
                  </a:cubicBezTo>
                  <a:cubicBezTo>
                    <a:pt x="16055" y="4149"/>
                    <a:pt x="16005" y="4149"/>
                    <a:pt x="15955" y="4150"/>
                  </a:cubicBezTo>
                  <a:cubicBezTo>
                    <a:pt x="14563" y="4173"/>
                    <a:pt x="13170" y="4721"/>
                    <a:pt x="12121" y="5611"/>
                  </a:cubicBezTo>
                  <a:cubicBezTo>
                    <a:pt x="11048" y="6524"/>
                    <a:pt x="10272" y="7825"/>
                    <a:pt x="8993" y="8396"/>
                  </a:cubicBezTo>
                  <a:cubicBezTo>
                    <a:pt x="7624" y="9012"/>
                    <a:pt x="6026" y="8647"/>
                    <a:pt x="4543" y="8921"/>
                  </a:cubicBezTo>
                  <a:cubicBezTo>
                    <a:pt x="2945" y="9195"/>
                    <a:pt x="1507" y="10268"/>
                    <a:pt x="754" y="11706"/>
                  </a:cubicBezTo>
                  <a:cubicBezTo>
                    <a:pt x="114" y="12984"/>
                    <a:pt x="0" y="14559"/>
                    <a:pt x="480" y="15905"/>
                  </a:cubicBezTo>
                  <a:cubicBezTo>
                    <a:pt x="639" y="15380"/>
                    <a:pt x="822" y="14878"/>
                    <a:pt x="1096" y="14422"/>
                  </a:cubicBezTo>
                  <a:cubicBezTo>
                    <a:pt x="1739" y="13393"/>
                    <a:pt x="2944" y="12747"/>
                    <a:pt x="4166" y="12747"/>
                  </a:cubicBezTo>
                  <a:cubicBezTo>
                    <a:pt x="4246" y="12747"/>
                    <a:pt x="4326" y="12750"/>
                    <a:pt x="4406" y="12756"/>
                  </a:cubicBezTo>
                  <a:cubicBezTo>
                    <a:pt x="5707" y="12847"/>
                    <a:pt x="6916" y="13691"/>
                    <a:pt x="7441" y="14878"/>
                  </a:cubicBezTo>
                  <a:cubicBezTo>
                    <a:pt x="7875" y="15883"/>
                    <a:pt x="7829" y="17001"/>
                    <a:pt x="8103" y="18074"/>
                  </a:cubicBezTo>
                  <a:cubicBezTo>
                    <a:pt x="8377" y="19124"/>
                    <a:pt x="9153" y="20197"/>
                    <a:pt x="10454" y="20607"/>
                  </a:cubicBezTo>
                  <a:cubicBezTo>
                    <a:pt x="10735" y="20091"/>
                    <a:pt x="11314" y="19834"/>
                    <a:pt x="11892" y="19834"/>
                  </a:cubicBezTo>
                  <a:cubicBezTo>
                    <a:pt x="12490" y="19834"/>
                    <a:pt x="13086" y="20108"/>
                    <a:pt x="13353" y="20653"/>
                  </a:cubicBezTo>
                  <a:cubicBezTo>
                    <a:pt x="13787" y="21475"/>
                    <a:pt x="13422" y="22548"/>
                    <a:pt x="12691" y="23141"/>
                  </a:cubicBezTo>
                  <a:cubicBezTo>
                    <a:pt x="11984" y="23734"/>
                    <a:pt x="11002" y="23940"/>
                    <a:pt x="10066" y="23963"/>
                  </a:cubicBezTo>
                  <a:cubicBezTo>
                    <a:pt x="10043" y="24031"/>
                    <a:pt x="10021" y="24122"/>
                    <a:pt x="9998" y="24191"/>
                  </a:cubicBezTo>
                  <a:cubicBezTo>
                    <a:pt x="9884" y="26314"/>
                    <a:pt x="11732" y="28208"/>
                    <a:pt x="13787" y="28802"/>
                  </a:cubicBezTo>
                  <a:cubicBezTo>
                    <a:pt x="14572" y="29033"/>
                    <a:pt x="15378" y="29124"/>
                    <a:pt x="16191" y="29124"/>
                  </a:cubicBezTo>
                  <a:cubicBezTo>
                    <a:pt x="17626" y="29124"/>
                    <a:pt x="19085" y="28842"/>
                    <a:pt x="20497" y="28551"/>
                  </a:cubicBezTo>
                  <a:cubicBezTo>
                    <a:pt x="21990" y="28243"/>
                    <a:pt x="23534" y="27925"/>
                    <a:pt x="25053" y="27925"/>
                  </a:cubicBezTo>
                  <a:cubicBezTo>
                    <a:pt x="25787" y="27925"/>
                    <a:pt x="26516" y="27999"/>
                    <a:pt x="27231" y="28185"/>
                  </a:cubicBezTo>
                  <a:cubicBezTo>
                    <a:pt x="28692" y="28573"/>
                    <a:pt x="30016" y="29395"/>
                    <a:pt x="31499" y="29760"/>
                  </a:cubicBezTo>
                  <a:cubicBezTo>
                    <a:pt x="32035" y="29896"/>
                    <a:pt x="32586" y="29962"/>
                    <a:pt x="33139" y="29962"/>
                  </a:cubicBezTo>
                  <a:cubicBezTo>
                    <a:pt x="34542" y="29962"/>
                    <a:pt x="35952" y="29536"/>
                    <a:pt x="37114" y="28733"/>
                  </a:cubicBezTo>
                  <a:cubicBezTo>
                    <a:pt x="38735" y="27638"/>
                    <a:pt x="39830" y="25834"/>
                    <a:pt x="40104" y="23894"/>
                  </a:cubicBezTo>
                  <a:cubicBezTo>
                    <a:pt x="40218" y="23050"/>
                    <a:pt x="40173" y="22182"/>
                    <a:pt x="40538" y="21429"/>
                  </a:cubicBezTo>
                  <a:cubicBezTo>
                    <a:pt x="41109" y="20219"/>
                    <a:pt x="42524" y="19672"/>
                    <a:pt x="43642" y="18896"/>
                  </a:cubicBezTo>
                  <a:cubicBezTo>
                    <a:pt x="46244" y="17069"/>
                    <a:pt x="47363" y="13395"/>
                    <a:pt x="46222" y="10427"/>
                  </a:cubicBezTo>
                  <a:cubicBezTo>
                    <a:pt x="45742" y="9172"/>
                    <a:pt x="44829" y="8008"/>
                    <a:pt x="43574" y="7529"/>
                  </a:cubicBezTo>
                  <a:cubicBezTo>
                    <a:pt x="42364" y="7072"/>
                    <a:pt x="40949" y="7232"/>
                    <a:pt x="39853" y="6547"/>
                  </a:cubicBezTo>
                  <a:cubicBezTo>
                    <a:pt x="38278" y="5543"/>
                    <a:pt x="38027" y="3078"/>
                    <a:pt x="36361" y="2187"/>
                  </a:cubicBezTo>
                  <a:cubicBezTo>
                    <a:pt x="35881" y="1934"/>
                    <a:pt x="35366" y="1852"/>
                    <a:pt x="34833" y="1852"/>
                  </a:cubicBezTo>
                  <a:cubicBezTo>
                    <a:pt x="33850" y="1852"/>
                    <a:pt x="32803" y="2130"/>
                    <a:pt x="31790" y="2130"/>
                  </a:cubicBezTo>
                  <a:cubicBezTo>
                    <a:pt x="31468" y="2130"/>
                    <a:pt x="31149" y="2102"/>
                    <a:pt x="30837" y="2028"/>
                  </a:cubicBezTo>
                  <a:cubicBezTo>
                    <a:pt x="29673" y="1754"/>
                    <a:pt x="28760" y="864"/>
                    <a:pt x="27665" y="384"/>
                  </a:cubicBezTo>
                  <a:cubicBezTo>
                    <a:pt x="27057" y="120"/>
                    <a:pt x="26414" y="0"/>
                    <a:pt x="25764" y="0"/>
                  </a:cubicBezTo>
                  <a:close/>
                </a:path>
              </a:pathLst>
            </a:custGeom>
            <a:solidFill>
              <a:srgbClr val="EE5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7365102" y="2854715"/>
              <a:ext cx="315401" cy="73777"/>
            </a:xfrm>
            <a:custGeom>
              <a:avLst/>
              <a:gdLst/>
              <a:ahLst/>
              <a:cxnLst/>
              <a:rect l="l" t="t" r="r" b="b"/>
              <a:pathLst>
                <a:path w="11688" h="2734" extrusionOk="0">
                  <a:moveTo>
                    <a:pt x="10957" y="1"/>
                  </a:moveTo>
                  <a:cubicBezTo>
                    <a:pt x="9171" y="939"/>
                    <a:pt x="7144" y="1439"/>
                    <a:pt x="5134" y="1439"/>
                  </a:cubicBezTo>
                  <a:cubicBezTo>
                    <a:pt x="5089" y="1439"/>
                    <a:pt x="5044" y="1439"/>
                    <a:pt x="4999" y="1439"/>
                  </a:cubicBezTo>
                  <a:cubicBezTo>
                    <a:pt x="4077" y="1439"/>
                    <a:pt x="3148" y="1345"/>
                    <a:pt x="2233" y="1345"/>
                  </a:cubicBezTo>
                  <a:cubicBezTo>
                    <a:pt x="1585" y="1345"/>
                    <a:pt x="945" y="1392"/>
                    <a:pt x="320" y="1553"/>
                  </a:cubicBezTo>
                  <a:cubicBezTo>
                    <a:pt x="252" y="1644"/>
                    <a:pt x="183" y="1735"/>
                    <a:pt x="115" y="1850"/>
                  </a:cubicBezTo>
                  <a:cubicBezTo>
                    <a:pt x="69" y="1895"/>
                    <a:pt x="46" y="1941"/>
                    <a:pt x="1" y="2009"/>
                  </a:cubicBezTo>
                  <a:cubicBezTo>
                    <a:pt x="260" y="1975"/>
                    <a:pt x="576" y="1950"/>
                    <a:pt x="943" y="1950"/>
                  </a:cubicBezTo>
                  <a:cubicBezTo>
                    <a:pt x="1545" y="1950"/>
                    <a:pt x="2286" y="2016"/>
                    <a:pt x="3151" y="2215"/>
                  </a:cubicBezTo>
                  <a:cubicBezTo>
                    <a:pt x="4519" y="2514"/>
                    <a:pt x="6681" y="2734"/>
                    <a:pt x="8628" y="2734"/>
                  </a:cubicBezTo>
                  <a:cubicBezTo>
                    <a:pt x="9798" y="2734"/>
                    <a:pt x="10891" y="2654"/>
                    <a:pt x="11687" y="2466"/>
                  </a:cubicBezTo>
                  <a:cubicBezTo>
                    <a:pt x="11436" y="1667"/>
                    <a:pt x="11185" y="822"/>
                    <a:pt x="10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524951" y="1805781"/>
              <a:ext cx="2189104" cy="1517070"/>
            </a:xfrm>
            <a:custGeom>
              <a:avLst/>
              <a:gdLst/>
              <a:ahLst/>
              <a:cxnLst/>
              <a:rect l="l" t="t" r="r" b="b"/>
              <a:pathLst>
                <a:path w="81123" h="56219" extrusionOk="0">
                  <a:moveTo>
                    <a:pt x="33189" y="2077"/>
                  </a:moveTo>
                  <a:lnTo>
                    <a:pt x="32869" y="2351"/>
                  </a:lnTo>
                  <a:cubicBezTo>
                    <a:pt x="29948" y="4474"/>
                    <a:pt x="27414" y="7145"/>
                    <a:pt x="24493" y="9267"/>
                  </a:cubicBezTo>
                  <a:cubicBezTo>
                    <a:pt x="21853" y="11166"/>
                    <a:pt x="18693" y="12654"/>
                    <a:pt x="15510" y="12654"/>
                  </a:cubicBezTo>
                  <a:cubicBezTo>
                    <a:pt x="14867" y="12654"/>
                    <a:pt x="14223" y="12593"/>
                    <a:pt x="13582" y="12463"/>
                  </a:cubicBezTo>
                  <a:cubicBezTo>
                    <a:pt x="11231" y="11961"/>
                    <a:pt x="9131" y="10568"/>
                    <a:pt x="7556" y="8742"/>
                  </a:cubicBezTo>
                  <a:cubicBezTo>
                    <a:pt x="6461" y="7464"/>
                    <a:pt x="5616" y="5981"/>
                    <a:pt x="4954" y="4428"/>
                  </a:cubicBezTo>
                  <a:cubicBezTo>
                    <a:pt x="4680" y="3789"/>
                    <a:pt x="4452" y="3127"/>
                    <a:pt x="4224" y="2488"/>
                  </a:cubicBezTo>
                  <a:cubicBezTo>
                    <a:pt x="4132" y="2534"/>
                    <a:pt x="4018" y="2580"/>
                    <a:pt x="3927" y="2625"/>
                  </a:cubicBezTo>
                  <a:cubicBezTo>
                    <a:pt x="2717" y="3127"/>
                    <a:pt x="1485" y="3630"/>
                    <a:pt x="275" y="4155"/>
                  </a:cubicBezTo>
                  <a:cubicBezTo>
                    <a:pt x="184" y="4200"/>
                    <a:pt x="92" y="4246"/>
                    <a:pt x="1" y="4291"/>
                  </a:cubicBezTo>
                  <a:cubicBezTo>
                    <a:pt x="115" y="4908"/>
                    <a:pt x="252" y="5524"/>
                    <a:pt x="366" y="6140"/>
                  </a:cubicBezTo>
                  <a:cubicBezTo>
                    <a:pt x="1005" y="9039"/>
                    <a:pt x="1781" y="11892"/>
                    <a:pt x="3333" y="14380"/>
                  </a:cubicBezTo>
                  <a:cubicBezTo>
                    <a:pt x="4018" y="15499"/>
                    <a:pt x="4840" y="16503"/>
                    <a:pt x="5776" y="17416"/>
                  </a:cubicBezTo>
                  <a:cubicBezTo>
                    <a:pt x="8629" y="20178"/>
                    <a:pt x="12372" y="21913"/>
                    <a:pt x="16275" y="22643"/>
                  </a:cubicBezTo>
                  <a:cubicBezTo>
                    <a:pt x="17901" y="22953"/>
                    <a:pt x="19551" y="23093"/>
                    <a:pt x="21203" y="23093"/>
                  </a:cubicBezTo>
                  <a:cubicBezTo>
                    <a:pt x="23077" y="23093"/>
                    <a:pt x="24954" y="22913"/>
                    <a:pt x="26798" y="22597"/>
                  </a:cubicBezTo>
                  <a:lnTo>
                    <a:pt x="26798" y="22597"/>
                  </a:lnTo>
                  <a:cubicBezTo>
                    <a:pt x="25223" y="30541"/>
                    <a:pt x="25132" y="38780"/>
                    <a:pt x="26547" y="46769"/>
                  </a:cubicBezTo>
                  <a:cubicBezTo>
                    <a:pt x="28213" y="44783"/>
                    <a:pt x="29834" y="42798"/>
                    <a:pt x="31249" y="40721"/>
                  </a:cubicBezTo>
                  <a:cubicBezTo>
                    <a:pt x="29263" y="29103"/>
                    <a:pt x="30313" y="17142"/>
                    <a:pt x="32550" y="5570"/>
                  </a:cubicBezTo>
                  <a:cubicBezTo>
                    <a:pt x="32755" y="4565"/>
                    <a:pt x="32961" y="3538"/>
                    <a:pt x="33120" y="2534"/>
                  </a:cubicBezTo>
                  <a:lnTo>
                    <a:pt x="33189" y="2077"/>
                  </a:lnTo>
                  <a:close/>
                  <a:moveTo>
                    <a:pt x="40790" y="0"/>
                  </a:moveTo>
                  <a:lnTo>
                    <a:pt x="40927" y="411"/>
                  </a:lnTo>
                  <a:cubicBezTo>
                    <a:pt x="42228" y="4680"/>
                    <a:pt x="42730" y="9199"/>
                    <a:pt x="42388" y="13673"/>
                  </a:cubicBezTo>
                  <a:cubicBezTo>
                    <a:pt x="42114" y="17279"/>
                    <a:pt x="41269" y="20840"/>
                    <a:pt x="40927" y="24469"/>
                  </a:cubicBezTo>
                  <a:cubicBezTo>
                    <a:pt x="40447" y="29285"/>
                    <a:pt x="40858" y="34170"/>
                    <a:pt x="42091" y="38872"/>
                  </a:cubicBezTo>
                  <a:cubicBezTo>
                    <a:pt x="43780" y="45240"/>
                    <a:pt x="46953" y="51266"/>
                    <a:pt x="51449" y="56219"/>
                  </a:cubicBezTo>
                  <a:cubicBezTo>
                    <a:pt x="51769" y="56105"/>
                    <a:pt x="52088" y="55991"/>
                    <a:pt x="52408" y="55877"/>
                  </a:cubicBezTo>
                  <a:cubicBezTo>
                    <a:pt x="59758" y="53206"/>
                    <a:pt x="66377" y="48527"/>
                    <a:pt x="71262" y="42478"/>
                  </a:cubicBezTo>
                  <a:cubicBezTo>
                    <a:pt x="69824" y="37662"/>
                    <a:pt x="65441" y="34421"/>
                    <a:pt x="62634" y="30267"/>
                  </a:cubicBezTo>
                  <a:cubicBezTo>
                    <a:pt x="60351" y="26866"/>
                    <a:pt x="59141" y="22757"/>
                    <a:pt x="59210" y="18671"/>
                  </a:cubicBezTo>
                  <a:lnTo>
                    <a:pt x="59210" y="18671"/>
                  </a:lnTo>
                  <a:cubicBezTo>
                    <a:pt x="62268" y="19265"/>
                    <a:pt x="65213" y="20452"/>
                    <a:pt x="67815" y="22164"/>
                  </a:cubicBezTo>
                  <a:cubicBezTo>
                    <a:pt x="72471" y="25245"/>
                    <a:pt x="75964" y="30107"/>
                    <a:pt x="77150" y="35539"/>
                  </a:cubicBezTo>
                  <a:cubicBezTo>
                    <a:pt x="77265" y="36110"/>
                    <a:pt x="77356" y="36658"/>
                    <a:pt x="77424" y="37228"/>
                  </a:cubicBezTo>
                  <a:cubicBezTo>
                    <a:pt x="77539" y="37206"/>
                    <a:pt x="77630" y="37206"/>
                    <a:pt x="77721" y="37183"/>
                  </a:cubicBezTo>
                  <a:cubicBezTo>
                    <a:pt x="78794" y="37046"/>
                    <a:pt x="79730" y="36886"/>
                    <a:pt x="80666" y="36726"/>
                  </a:cubicBezTo>
                  <a:cubicBezTo>
                    <a:pt x="80734" y="36726"/>
                    <a:pt x="80825" y="36703"/>
                    <a:pt x="80894" y="36681"/>
                  </a:cubicBezTo>
                  <a:cubicBezTo>
                    <a:pt x="80939" y="36087"/>
                    <a:pt x="80985" y="35471"/>
                    <a:pt x="80985" y="34855"/>
                  </a:cubicBezTo>
                  <a:cubicBezTo>
                    <a:pt x="81122" y="28349"/>
                    <a:pt x="79250" y="21844"/>
                    <a:pt x="75690" y="16435"/>
                  </a:cubicBezTo>
                  <a:cubicBezTo>
                    <a:pt x="71787" y="10500"/>
                    <a:pt x="65898" y="5912"/>
                    <a:pt x="59187" y="3584"/>
                  </a:cubicBezTo>
                  <a:cubicBezTo>
                    <a:pt x="54576" y="1986"/>
                    <a:pt x="49669" y="1438"/>
                    <a:pt x="44807" y="936"/>
                  </a:cubicBezTo>
                  <a:cubicBezTo>
                    <a:pt x="43552" y="799"/>
                    <a:pt x="42251" y="662"/>
                    <a:pt x="41109" y="137"/>
                  </a:cubicBezTo>
                  <a:lnTo>
                    <a:pt x="407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351555" y="1468738"/>
              <a:ext cx="35134" cy="52756"/>
            </a:xfrm>
            <a:custGeom>
              <a:avLst/>
              <a:gdLst/>
              <a:ahLst/>
              <a:cxnLst/>
              <a:rect l="l" t="t" r="r" b="b"/>
              <a:pathLst>
                <a:path w="1302" h="1955" extrusionOk="0">
                  <a:moveTo>
                    <a:pt x="940" y="1"/>
                  </a:moveTo>
                  <a:cubicBezTo>
                    <a:pt x="835" y="1"/>
                    <a:pt x="724" y="40"/>
                    <a:pt x="640" y="96"/>
                  </a:cubicBezTo>
                  <a:cubicBezTo>
                    <a:pt x="389" y="279"/>
                    <a:pt x="252" y="553"/>
                    <a:pt x="137" y="849"/>
                  </a:cubicBezTo>
                  <a:cubicBezTo>
                    <a:pt x="46" y="1123"/>
                    <a:pt x="1" y="1397"/>
                    <a:pt x="69" y="1694"/>
                  </a:cubicBezTo>
                  <a:cubicBezTo>
                    <a:pt x="69" y="1785"/>
                    <a:pt x="115" y="1877"/>
                    <a:pt x="183" y="1922"/>
                  </a:cubicBezTo>
                  <a:cubicBezTo>
                    <a:pt x="232" y="1938"/>
                    <a:pt x="280" y="1955"/>
                    <a:pt x="320" y="1955"/>
                  </a:cubicBezTo>
                  <a:cubicBezTo>
                    <a:pt x="337" y="1955"/>
                    <a:pt x="352" y="1952"/>
                    <a:pt x="366" y="1945"/>
                  </a:cubicBezTo>
                  <a:cubicBezTo>
                    <a:pt x="617" y="1945"/>
                    <a:pt x="799" y="1740"/>
                    <a:pt x="914" y="1534"/>
                  </a:cubicBezTo>
                  <a:cubicBezTo>
                    <a:pt x="1050" y="1352"/>
                    <a:pt x="1119" y="1146"/>
                    <a:pt x="1187" y="941"/>
                  </a:cubicBezTo>
                  <a:cubicBezTo>
                    <a:pt x="1210" y="941"/>
                    <a:pt x="1256" y="735"/>
                    <a:pt x="1279" y="553"/>
                  </a:cubicBezTo>
                  <a:cubicBezTo>
                    <a:pt x="1302" y="370"/>
                    <a:pt x="1279" y="142"/>
                    <a:pt x="1119" y="51"/>
                  </a:cubicBezTo>
                  <a:cubicBezTo>
                    <a:pt x="1067" y="16"/>
                    <a:pt x="1004" y="1"/>
                    <a:pt x="9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7371254" y="1390481"/>
              <a:ext cx="67786" cy="39695"/>
            </a:xfrm>
            <a:custGeom>
              <a:avLst/>
              <a:gdLst/>
              <a:ahLst/>
              <a:cxnLst/>
              <a:rect l="l" t="t" r="r" b="b"/>
              <a:pathLst>
                <a:path w="2512" h="1471" extrusionOk="0">
                  <a:moveTo>
                    <a:pt x="1242" y="0"/>
                  </a:moveTo>
                  <a:cubicBezTo>
                    <a:pt x="1039" y="0"/>
                    <a:pt x="834" y="40"/>
                    <a:pt x="640" y="120"/>
                  </a:cubicBezTo>
                  <a:cubicBezTo>
                    <a:pt x="343" y="234"/>
                    <a:pt x="69" y="463"/>
                    <a:pt x="1" y="782"/>
                  </a:cubicBezTo>
                  <a:cubicBezTo>
                    <a:pt x="1" y="851"/>
                    <a:pt x="1" y="942"/>
                    <a:pt x="47" y="988"/>
                  </a:cubicBezTo>
                  <a:cubicBezTo>
                    <a:pt x="74" y="1029"/>
                    <a:pt x="118" y="1037"/>
                    <a:pt x="163" y="1037"/>
                  </a:cubicBezTo>
                  <a:cubicBezTo>
                    <a:pt x="194" y="1037"/>
                    <a:pt x="225" y="1033"/>
                    <a:pt x="252" y="1033"/>
                  </a:cubicBezTo>
                  <a:cubicBezTo>
                    <a:pt x="480" y="988"/>
                    <a:pt x="709" y="919"/>
                    <a:pt x="937" y="919"/>
                  </a:cubicBezTo>
                  <a:cubicBezTo>
                    <a:pt x="1165" y="919"/>
                    <a:pt x="1416" y="965"/>
                    <a:pt x="1576" y="1125"/>
                  </a:cubicBezTo>
                  <a:cubicBezTo>
                    <a:pt x="1690" y="1239"/>
                    <a:pt x="1827" y="1398"/>
                    <a:pt x="2010" y="1444"/>
                  </a:cubicBezTo>
                  <a:cubicBezTo>
                    <a:pt x="2056" y="1462"/>
                    <a:pt x="2107" y="1470"/>
                    <a:pt x="2158" y="1470"/>
                  </a:cubicBezTo>
                  <a:cubicBezTo>
                    <a:pt x="2307" y="1470"/>
                    <a:pt x="2455" y="1397"/>
                    <a:pt x="2489" y="1261"/>
                  </a:cubicBezTo>
                  <a:cubicBezTo>
                    <a:pt x="2512" y="1193"/>
                    <a:pt x="2512" y="1125"/>
                    <a:pt x="2512" y="1079"/>
                  </a:cubicBezTo>
                  <a:cubicBezTo>
                    <a:pt x="2466" y="668"/>
                    <a:pt x="2192" y="303"/>
                    <a:pt x="1827" y="120"/>
                  </a:cubicBezTo>
                  <a:cubicBezTo>
                    <a:pt x="1644" y="40"/>
                    <a:pt x="1445" y="0"/>
                    <a:pt x="1242" y="0"/>
                  </a:cubicBezTo>
                  <a:close/>
                </a:path>
              </a:pathLst>
            </a:custGeom>
            <a:solidFill>
              <a:srgbClr val="EE5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6366063" y="1276956"/>
              <a:ext cx="2347992" cy="2852180"/>
            </a:xfrm>
            <a:custGeom>
              <a:avLst/>
              <a:gdLst/>
              <a:ahLst/>
              <a:cxnLst/>
              <a:rect l="l" t="t" r="r" b="b"/>
              <a:pathLst>
                <a:path w="87011" h="105695" extrusionOk="0">
                  <a:moveTo>
                    <a:pt x="63908" y="0"/>
                  </a:moveTo>
                  <a:cubicBezTo>
                    <a:pt x="63313" y="0"/>
                    <a:pt x="62673" y="144"/>
                    <a:pt x="62039" y="424"/>
                  </a:cubicBezTo>
                  <a:cubicBezTo>
                    <a:pt x="61240" y="766"/>
                    <a:pt x="60533" y="1291"/>
                    <a:pt x="59825" y="1816"/>
                  </a:cubicBezTo>
                  <a:cubicBezTo>
                    <a:pt x="59643" y="1953"/>
                    <a:pt x="59460" y="2090"/>
                    <a:pt x="59277" y="2227"/>
                  </a:cubicBezTo>
                  <a:cubicBezTo>
                    <a:pt x="58456" y="2798"/>
                    <a:pt x="57474" y="3414"/>
                    <a:pt x="56379" y="3551"/>
                  </a:cubicBezTo>
                  <a:cubicBezTo>
                    <a:pt x="56200" y="3576"/>
                    <a:pt x="56022" y="3587"/>
                    <a:pt x="55844" y="3587"/>
                  </a:cubicBezTo>
                  <a:cubicBezTo>
                    <a:pt x="54709" y="3587"/>
                    <a:pt x="53621" y="3121"/>
                    <a:pt x="52772" y="2707"/>
                  </a:cubicBezTo>
                  <a:cubicBezTo>
                    <a:pt x="52498" y="2570"/>
                    <a:pt x="52224" y="2433"/>
                    <a:pt x="51950" y="2296"/>
                  </a:cubicBezTo>
                  <a:cubicBezTo>
                    <a:pt x="51106" y="1839"/>
                    <a:pt x="50216" y="1383"/>
                    <a:pt x="49257" y="1132"/>
                  </a:cubicBezTo>
                  <a:cubicBezTo>
                    <a:pt x="48750" y="1004"/>
                    <a:pt x="48230" y="942"/>
                    <a:pt x="47710" y="942"/>
                  </a:cubicBezTo>
                  <a:cubicBezTo>
                    <a:pt x="46004" y="942"/>
                    <a:pt x="44301" y="1608"/>
                    <a:pt x="43094" y="2798"/>
                  </a:cubicBezTo>
                  <a:cubicBezTo>
                    <a:pt x="43049" y="2844"/>
                    <a:pt x="43049" y="2935"/>
                    <a:pt x="43094" y="2958"/>
                  </a:cubicBezTo>
                  <a:cubicBezTo>
                    <a:pt x="43121" y="2984"/>
                    <a:pt x="43156" y="2996"/>
                    <a:pt x="43189" y="2996"/>
                  </a:cubicBezTo>
                  <a:cubicBezTo>
                    <a:pt x="43212" y="2996"/>
                    <a:pt x="43235" y="2990"/>
                    <a:pt x="43254" y="2981"/>
                  </a:cubicBezTo>
                  <a:cubicBezTo>
                    <a:pt x="44420" y="1815"/>
                    <a:pt x="46049" y="1167"/>
                    <a:pt x="47678" y="1167"/>
                  </a:cubicBezTo>
                  <a:cubicBezTo>
                    <a:pt x="48186" y="1167"/>
                    <a:pt x="48695" y="1230"/>
                    <a:pt x="49189" y="1360"/>
                  </a:cubicBezTo>
                  <a:cubicBezTo>
                    <a:pt x="50124" y="1588"/>
                    <a:pt x="50992" y="2045"/>
                    <a:pt x="51836" y="2501"/>
                  </a:cubicBezTo>
                  <a:cubicBezTo>
                    <a:pt x="52110" y="2638"/>
                    <a:pt x="52384" y="2775"/>
                    <a:pt x="52658" y="2912"/>
                  </a:cubicBezTo>
                  <a:cubicBezTo>
                    <a:pt x="53548" y="3346"/>
                    <a:pt x="54689" y="3825"/>
                    <a:pt x="55876" y="3825"/>
                  </a:cubicBezTo>
                  <a:cubicBezTo>
                    <a:pt x="56036" y="3825"/>
                    <a:pt x="56219" y="3802"/>
                    <a:pt x="56401" y="3779"/>
                  </a:cubicBezTo>
                  <a:cubicBezTo>
                    <a:pt x="57565" y="3642"/>
                    <a:pt x="58570" y="3003"/>
                    <a:pt x="59414" y="2410"/>
                  </a:cubicBezTo>
                  <a:cubicBezTo>
                    <a:pt x="59597" y="2273"/>
                    <a:pt x="59780" y="2136"/>
                    <a:pt x="59962" y="1999"/>
                  </a:cubicBezTo>
                  <a:cubicBezTo>
                    <a:pt x="60647" y="1497"/>
                    <a:pt x="61354" y="972"/>
                    <a:pt x="62153" y="630"/>
                  </a:cubicBezTo>
                  <a:cubicBezTo>
                    <a:pt x="62747" y="363"/>
                    <a:pt x="63340" y="232"/>
                    <a:pt x="63889" y="232"/>
                  </a:cubicBezTo>
                  <a:cubicBezTo>
                    <a:pt x="64375" y="232"/>
                    <a:pt x="64826" y="335"/>
                    <a:pt x="65212" y="538"/>
                  </a:cubicBezTo>
                  <a:cubicBezTo>
                    <a:pt x="65623" y="744"/>
                    <a:pt x="65942" y="1063"/>
                    <a:pt x="66285" y="1360"/>
                  </a:cubicBezTo>
                  <a:cubicBezTo>
                    <a:pt x="66627" y="1680"/>
                    <a:pt x="66969" y="1999"/>
                    <a:pt x="67380" y="2227"/>
                  </a:cubicBezTo>
                  <a:cubicBezTo>
                    <a:pt x="67805" y="2452"/>
                    <a:pt x="68291" y="2561"/>
                    <a:pt x="68805" y="2561"/>
                  </a:cubicBezTo>
                  <a:cubicBezTo>
                    <a:pt x="69230" y="2561"/>
                    <a:pt x="69675" y="2486"/>
                    <a:pt x="70119" y="2341"/>
                  </a:cubicBezTo>
                  <a:cubicBezTo>
                    <a:pt x="71010" y="2045"/>
                    <a:pt x="71763" y="1497"/>
                    <a:pt x="72470" y="972"/>
                  </a:cubicBezTo>
                  <a:cubicBezTo>
                    <a:pt x="72516" y="926"/>
                    <a:pt x="72516" y="858"/>
                    <a:pt x="72470" y="789"/>
                  </a:cubicBezTo>
                  <a:cubicBezTo>
                    <a:pt x="72459" y="766"/>
                    <a:pt x="72436" y="755"/>
                    <a:pt x="72408" y="755"/>
                  </a:cubicBezTo>
                  <a:cubicBezTo>
                    <a:pt x="72379" y="755"/>
                    <a:pt x="72345" y="766"/>
                    <a:pt x="72311" y="789"/>
                  </a:cubicBezTo>
                  <a:cubicBezTo>
                    <a:pt x="71649" y="1314"/>
                    <a:pt x="70895" y="1839"/>
                    <a:pt x="70028" y="2136"/>
                  </a:cubicBezTo>
                  <a:cubicBezTo>
                    <a:pt x="69627" y="2267"/>
                    <a:pt x="69225" y="2331"/>
                    <a:pt x="68841" y="2331"/>
                  </a:cubicBezTo>
                  <a:cubicBezTo>
                    <a:pt x="68352" y="2331"/>
                    <a:pt x="67891" y="2226"/>
                    <a:pt x="67494" y="2022"/>
                  </a:cubicBezTo>
                  <a:cubicBezTo>
                    <a:pt x="67106" y="1816"/>
                    <a:pt x="66764" y="1497"/>
                    <a:pt x="66422" y="1200"/>
                  </a:cubicBezTo>
                  <a:cubicBezTo>
                    <a:pt x="66102" y="881"/>
                    <a:pt x="65737" y="561"/>
                    <a:pt x="65326" y="333"/>
                  </a:cubicBezTo>
                  <a:cubicBezTo>
                    <a:pt x="64911" y="109"/>
                    <a:pt x="64427" y="0"/>
                    <a:pt x="63908" y="0"/>
                  </a:cubicBezTo>
                  <a:close/>
                  <a:moveTo>
                    <a:pt x="63164" y="2519"/>
                  </a:moveTo>
                  <a:cubicBezTo>
                    <a:pt x="63116" y="2519"/>
                    <a:pt x="63068" y="2521"/>
                    <a:pt x="63021" y="2524"/>
                  </a:cubicBezTo>
                  <a:cubicBezTo>
                    <a:pt x="61994" y="2593"/>
                    <a:pt x="61218" y="3300"/>
                    <a:pt x="60441" y="3985"/>
                  </a:cubicBezTo>
                  <a:cubicBezTo>
                    <a:pt x="60145" y="4236"/>
                    <a:pt x="59825" y="4533"/>
                    <a:pt x="59506" y="4761"/>
                  </a:cubicBezTo>
                  <a:cubicBezTo>
                    <a:pt x="58557" y="5442"/>
                    <a:pt x="57366" y="5824"/>
                    <a:pt x="56101" y="5824"/>
                  </a:cubicBezTo>
                  <a:cubicBezTo>
                    <a:pt x="55966" y="5824"/>
                    <a:pt x="55830" y="5820"/>
                    <a:pt x="55694" y="5811"/>
                  </a:cubicBezTo>
                  <a:cubicBezTo>
                    <a:pt x="54416" y="5742"/>
                    <a:pt x="53092" y="5309"/>
                    <a:pt x="51859" y="4578"/>
                  </a:cubicBezTo>
                  <a:cubicBezTo>
                    <a:pt x="51631" y="4441"/>
                    <a:pt x="51380" y="4282"/>
                    <a:pt x="51174" y="4145"/>
                  </a:cubicBezTo>
                  <a:cubicBezTo>
                    <a:pt x="50649" y="3802"/>
                    <a:pt x="50124" y="3460"/>
                    <a:pt x="49531" y="3232"/>
                  </a:cubicBezTo>
                  <a:cubicBezTo>
                    <a:pt x="48981" y="3008"/>
                    <a:pt x="48385" y="2898"/>
                    <a:pt x="47789" y="2898"/>
                  </a:cubicBezTo>
                  <a:cubicBezTo>
                    <a:pt x="46925" y="2898"/>
                    <a:pt x="46060" y="3128"/>
                    <a:pt x="45331" y="3574"/>
                  </a:cubicBezTo>
                  <a:cubicBezTo>
                    <a:pt x="45285" y="3620"/>
                    <a:pt x="45263" y="3688"/>
                    <a:pt x="45285" y="3734"/>
                  </a:cubicBezTo>
                  <a:cubicBezTo>
                    <a:pt x="45319" y="3767"/>
                    <a:pt x="45365" y="3788"/>
                    <a:pt x="45404" y="3788"/>
                  </a:cubicBezTo>
                  <a:cubicBezTo>
                    <a:pt x="45419" y="3788"/>
                    <a:pt x="45433" y="3786"/>
                    <a:pt x="45445" y="3779"/>
                  </a:cubicBezTo>
                  <a:cubicBezTo>
                    <a:pt x="46149" y="3347"/>
                    <a:pt x="46972" y="3130"/>
                    <a:pt x="47792" y="3130"/>
                  </a:cubicBezTo>
                  <a:cubicBezTo>
                    <a:pt x="48356" y="3130"/>
                    <a:pt x="48919" y="3232"/>
                    <a:pt x="49440" y="3437"/>
                  </a:cubicBezTo>
                  <a:cubicBezTo>
                    <a:pt x="50010" y="3665"/>
                    <a:pt x="50535" y="4008"/>
                    <a:pt x="51037" y="4327"/>
                  </a:cubicBezTo>
                  <a:cubicBezTo>
                    <a:pt x="51266" y="4464"/>
                    <a:pt x="51494" y="4624"/>
                    <a:pt x="51745" y="4761"/>
                  </a:cubicBezTo>
                  <a:cubicBezTo>
                    <a:pt x="53000" y="5537"/>
                    <a:pt x="54370" y="5971"/>
                    <a:pt x="55671" y="6039"/>
                  </a:cubicBezTo>
                  <a:cubicBezTo>
                    <a:pt x="55808" y="6062"/>
                    <a:pt x="55922" y="6062"/>
                    <a:pt x="56036" y="6062"/>
                  </a:cubicBezTo>
                  <a:cubicBezTo>
                    <a:pt x="57383" y="6062"/>
                    <a:pt x="58638" y="5674"/>
                    <a:pt x="59643" y="4944"/>
                  </a:cubicBezTo>
                  <a:cubicBezTo>
                    <a:pt x="59985" y="4715"/>
                    <a:pt x="60304" y="4419"/>
                    <a:pt x="60601" y="4145"/>
                  </a:cubicBezTo>
                  <a:cubicBezTo>
                    <a:pt x="61354" y="3460"/>
                    <a:pt x="62085" y="2821"/>
                    <a:pt x="63021" y="2752"/>
                  </a:cubicBezTo>
                  <a:cubicBezTo>
                    <a:pt x="63049" y="2751"/>
                    <a:pt x="63077" y="2751"/>
                    <a:pt x="63105" y="2751"/>
                  </a:cubicBezTo>
                  <a:cubicBezTo>
                    <a:pt x="63699" y="2751"/>
                    <a:pt x="64358" y="2981"/>
                    <a:pt x="65121" y="3483"/>
                  </a:cubicBezTo>
                  <a:cubicBezTo>
                    <a:pt x="65303" y="3620"/>
                    <a:pt x="65509" y="3779"/>
                    <a:pt x="65714" y="3916"/>
                  </a:cubicBezTo>
                  <a:cubicBezTo>
                    <a:pt x="66125" y="4236"/>
                    <a:pt x="66559" y="4555"/>
                    <a:pt x="67061" y="4807"/>
                  </a:cubicBezTo>
                  <a:cubicBezTo>
                    <a:pt x="67631" y="5077"/>
                    <a:pt x="68263" y="5211"/>
                    <a:pt x="68895" y="5211"/>
                  </a:cubicBezTo>
                  <a:cubicBezTo>
                    <a:pt x="69704" y="5211"/>
                    <a:pt x="70513" y="4991"/>
                    <a:pt x="71192" y="4555"/>
                  </a:cubicBezTo>
                  <a:cubicBezTo>
                    <a:pt x="71238" y="4533"/>
                    <a:pt x="71261" y="4464"/>
                    <a:pt x="71238" y="4396"/>
                  </a:cubicBezTo>
                  <a:cubicBezTo>
                    <a:pt x="71210" y="4367"/>
                    <a:pt x="71173" y="4348"/>
                    <a:pt x="71138" y="4348"/>
                  </a:cubicBezTo>
                  <a:cubicBezTo>
                    <a:pt x="71116" y="4348"/>
                    <a:pt x="71095" y="4355"/>
                    <a:pt x="71078" y="4373"/>
                  </a:cubicBezTo>
                  <a:cubicBezTo>
                    <a:pt x="70426" y="4782"/>
                    <a:pt x="69659" y="4991"/>
                    <a:pt x="68894" y="4991"/>
                  </a:cubicBezTo>
                  <a:cubicBezTo>
                    <a:pt x="68294" y="4991"/>
                    <a:pt x="67694" y="4862"/>
                    <a:pt x="67152" y="4601"/>
                  </a:cubicBezTo>
                  <a:cubicBezTo>
                    <a:pt x="66696" y="4373"/>
                    <a:pt x="66262" y="4053"/>
                    <a:pt x="65851" y="3734"/>
                  </a:cubicBezTo>
                  <a:cubicBezTo>
                    <a:pt x="65646" y="3597"/>
                    <a:pt x="65440" y="3437"/>
                    <a:pt x="65235" y="3300"/>
                  </a:cubicBezTo>
                  <a:cubicBezTo>
                    <a:pt x="64472" y="2792"/>
                    <a:pt x="63788" y="2519"/>
                    <a:pt x="63164" y="2519"/>
                  </a:cubicBezTo>
                  <a:close/>
                  <a:moveTo>
                    <a:pt x="5803" y="3086"/>
                  </a:moveTo>
                  <a:cubicBezTo>
                    <a:pt x="5764" y="3086"/>
                    <a:pt x="5723" y="3107"/>
                    <a:pt x="5706" y="3140"/>
                  </a:cubicBezTo>
                  <a:cubicBezTo>
                    <a:pt x="5684" y="3209"/>
                    <a:pt x="5706" y="3277"/>
                    <a:pt x="5752" y="3300"/>
                  </a:cubicBezTo>
                  <a:cubicBezTo>
                    <a:pt x="6140" y="3460"/>
                    <a:pt x="6437" y="3825"/>
                    <a:pt x="6733" y="4190"/>
                  </a:cubicBezTo>
                  <a:cubicBezTo>
                    <a:pt x="7076" y="4647"/>
                    <a:pt x="7464" y="5103"/>
                    <a:pt x="8057" y="5172"/>
                  </a:cubicBezTo>
                  <a:cubicBezTo>
                    <a:pt x="8080" y="5195"/>
                    <a:pt x="8126" y="5195"/>
                    <a:pt x="8171" y="5195"/>
                  </a:cubicBezTo>
                  <a:cubicBezTo>
                    <a:pt x="8286" y="5217"/>
                    <a:pt x="8400" y="5217"/>
                    <a:pt x="8468" y="5286"/>
                  </a:cubicBezTo>
                  <a:cubicBezTo>
                    <a:pt x="8560" y="5354"/>
                    <a:pt x="8560" y="5491"/>
                    <a:pt x="8560" y="5651"/>
                  </a:cubicBezTo>
                  <a:cubicBezTo>
                    <a:pt x="8582" y="5720"/>
                    <a:pt x="8582" y="5788"/>
                    <a:pt x="8582" y="5879"/>
                  </a:cubicBezTo>
                  <a:cubicBezTo>
                    <a:pt x="8651" y="6267"/>
                    <a:pt x="8970" y="6541"/>
                    <a:pt x="9290" y="6770"/>
                  </a:cubicBezTo>
                  <a:lnTo>
                    <a:pt x="11983" y="8892"/>
                  </a:lnTo>
                  <a:cubicBezTo>
                    <a:pt x="12006" y="8915"/>
                    <a:pt x="12029" y="8915"/>
                    <a:pt x="12052" y="8915"/>
                  </a:cubicBezTo>
                  <a:cubicBezTo>
                    <a:pt x="12075" y="8915"/>
                    <a:pt x="12120" y="8915"/>
                    <a:pt x="12143" y="8892"/>
                  </a:cubicBezTo>
                  <a:cubicBezTo>
                    <a:pt x="12189" y="8824"/>
                    <a:pt x="12166" y="8755"/>
                    <a:pt x="12120" y="8710"/>
                  </a:cubicBezTo>
                  <a:lnTo>
                    <a:pt x="9427" y="6610"/>
                  </a:lnTo>
                  <a:cubicBezTo>
                    <a:pt x="9130" y="6382"/>
                    <a:pt x="8879" y="6130"/>
                    <a:pt x="8811" y="5834"/>
                  </a:cubicBezTo>
                  <a:cubicBezTo>
                    <a:pt x="8811" y="5765"/>
                    <a:pt x="8811" y="5697"/>
                    <a:pt x="8788" y="5628"/>
                  </a:cubicBezTo>
                  <a:cubicBezTo>
                    <a:pt x="8788" y="5446"/>
                    <a:pt x="8788" y="5240"/>
                    <a:pt x="8605" y="5103"/>
                  </a:cubicBezTo>
                  <a:cubicBezTo>
                    <a:pt x="8491" y="4989"/>
                    <a:pt x="8331" y="4989"/>
                    <a:pt x="8194" y="4966"/>
                  </a:cubicBezTo>
                  <a:lnTo>
                    <a:pt x="8080" y="4966"/>
                  </a:lnTo>
                  <a:cubicBezTo>
                    <a:pt x="7578" y="4898"/>
                    <a:pt x="7258" y="4487"/>
                    <a:pt x="6893" y="4031"/>
                  </a:cubicBezTo>
                  <a:cubicBezTo>
                    <a:pt x="6597" y="3665"/>
                    <a:pt x="6300" y="3277"/>
                    <a:pt x="5843" y="3095"/>
                  </a:cubicBezTo>
                  <a:cubicBezTo>
                    <a:pt x="5831" y="3089"/>
                    <a:pt x="5817" y="3086"/>
                    <a:pt x="5803" y="3086"/>
                  </a:cubicBezTo>
                  <a:close/>
                  <a:moveTo>
                    <a:pt x="4332" y="4752"/>
                  </a:moveTo>
                  <a:cubicBezTo>
                    <a:pt x="4283" y="4752"/>
                    <a:pt x="4240" y="4778"/>
                    <a:pt x="4223" y="4829"/>
                  </a:cubicBezTo>
                  <a:cubicBezTo>
                    <a:pt x="4200" y="4875"/>
                    <a:pt x="4223" y="4944"/>
                    <a:pt x="4268" y="4966"/>
                  </a:cubicBezTo>
                  <a:cubicBezTo>
                    <a:pt x="4634" y="5149"/>
                    <a:pt x="4930" y="5423"/>
                    <a:pt x="5159" y="5765"/>
                  </a:cubicBezTo>
                  <a:cubicBezTo>
                    <a:pt x="5204" y="5811"/>
                    <a:pt x="5227" y="5857"/>
                    <a:pt x="5250" y="5902"/>
                  </a:cubicBezTo>
                  <a:cubicBezTo>
                    <a:pt x="5432" y="6176"/>
                    <a:pt x="5615" y="6496"/>
                    <a:pt x="5957" y="6564"/>
                  </a:cubicBezTo>
                  <a:lnTo>
                    <a:pt x="6277" y="6564"/>
                  </a:lnTo>
                  <a:cubicBezTo>
                    <a:pt x="6334" y="6553"/>
                    <a:pt x="6385" y="6547"/>
                    <a:pt x="6434" y="6547"/>
                  </a:cubicBezTo>
                  <a:cubicBezTo>
                    <a:pt x="6482" y="6547"/>
                    <a:pt x="6528" y="6553"/>
                    <a:pt x="6574" y="6564"/>
                  </a:cubicBezTo>
                  <a:cubicBezTo>
                    <a:pt x="6779" y="6655"/>
                    <a:pt x="6870" y="6906"/>
                    <a:pt x="6939" y="7135"/>
                  </a:cubicBezTo>
                  <a:cubicBezTo>
                    <a:pt x="6939" y="7180"/>
                    <a:pt x="6962" y="7203"/>
                    <a:pt x="6985" y="7249"/>
                  </a:cubicBezTo>
                  <a:cubicBezTo>
                    <a:pt x="7167" y="7842"/>
                    <a:pt x="7601" y="8322"/>
                    <a:pt x="8012" y="8778"/>
                  </a:cubicBezTo>
                  <a:cubicBezTo>
                    <a:pt x="8354" y="9166"/>
                    <a:pt x="8719" y="9577"/>
                    <a:pt x="8925" y="10034"/>
                  </a:cubicBezTo>
                  <a:cubicBezTo>
                    <a:pt x="8948" y="10079"/>
                    <a:pt x="8993" y="10102"/>
                    <a:pt x="9039" y="10102"/>
                  </a:cubicBezTo>
                  <a:lnTo>
                    <a:pt x="9084" y="10102"/>
                  </a:lnTo>
                  <a:cubicBezTo>
                    <a:pt x="9153" y="10079"/>
                    <a:pt x="9176" y="10011"/>
                    <a:pt x="9153" y="9942"/>
                  </a:cubicBezTo>
                  <a:cubicBezTo>
                    <a:pt x="8925" y="9440"/>
                    <a:pt x="8537" y="9029"/>
                    <a:pt x="8171" y="8618"/>
                  </a:cubicBezTo>
                  <a:cubicBezTo>
                    <a:pt x="7761" y="8162"/>
                    <a:pt x="7373" y="7728"/>
                    <a:pt x="7190" y="7180"/>
                  </a:cubicBezTo>
                  <a:cubicBezTo>
                    <a:pt x="7167" y="7135"/>
                    <a:pt x="7167" y="7112"/>
                    <a:pt x="7167" y="7066"/>
                  </a:cubicBezTo>
                  <a:cubicBezTo>
                    <a:pt x="7053" y="6792"/>
                    <a:pt x="6962" y="6473"/>
                    <a:pt x="6665" y="6359"/>
                  </a:cubicBezTo>
                  <a:cubicBezTo>
                    <a:pt x="6585" y="6332"/>
                    <a:pt x="6505" y="6321"/>
                    <a:pt x="6424" y="6321"/>
                  </a:cubicBezTo>
                  <a:cubicBezTo>
                    <a:pt x="6368" y="6321"/>
                    <a:pt x="6311" y="6326"/>
                    <a:pt x="6254" y="6336"/>
                  </a:cubicBezTo>
                  <a:lnTo>
                    <a:pt x="6003" y="6336"/>
                  </a:lnTo>
                  <a:cubicBezTo>
                    <a:pt x="5752" y="6290"/>
                    <a:pt x="5615" y="6039"/>
                    <a:pt x="5455" y="5788"/>
                  </a:cubicBezTo>
                  <a:cubicBezTo>
                    <a:pt x="5410" y="5720"/>
                    <a:pt x="5387" y="5674"/>
                    <a:pt x="5341" y="5628"/>
                  </a:cubicBezTo>
                  <a:cubicBezTo>
                    <a:pt x="5113" y="5263"/>
                    <a:pt x="4771" y="4966"/>
                    <a:pt x="4382" y="4761"/>
                  </a:cubicBezTo>
                  <a:cubicBezTo>
                    <a:pt x="4365" y="4755"/>
                    <a:pt x="4348" y="4752"/>
                    <a:pt x="4332" y="4752"/>
                  </a:cubicBezTo>
                  <a:close/>
                  <a:moveTo>
                    <a:pt x="2638" y="6608"/>
                  </a:moveTo>
                  <a:cubicBezTo>
                    <a:pt x="2617" y="6608"/>
                    <a:pt x="2597" y="6615"/>
                    <a:pt x="2579" y="6633"/>
                  </a:cubicBezTo>
                  <a:cubicBezTo>
                    <a:pt x="2511" y="6655"/>
                    <a:pt x="2488" y="6724"/>
                    <a:pt x="2534" y="6792"/>
                  </a:cubicBezTo>
                  <a:lnTo>
                    <a:pt x="3127" y="7797"/>
                  </a:lnTo>
                  <a:cubicBezTo>
                    <a:pt x="3196" y="7911"/>
                    <a:pt x="3333" y="8116"/>
                    <a:pt x="3538" y="8139"/>
                  </a:cubicBezTo>
                  <a:cubicBezTo>
                    <a:pt x="3675" y="8139"/>
                    <a:pt x="3812" y="8071"/>
                    <a:pt x="3926" y="8025"/>
                  </a:cubicBezTo>
                  <a:cubicBezTo>
                    <a:pt x="4025" y="7976"/>
                    <a:pt x="4088" y="7938"/>
                    <a:pt x="4132" y="7938"/>
                  </a:cubicBezTo>
                  <a:cubicBezTo>
                    <a:pt x="4150" y="7938"/>
                    <a:pt x="4164" y="7944"/>
                    <a:pt x="4177" y="7956"/>
                  </a:cubicBezTo>
                  <a:cubicBezTo>
                    <a:pt x="4223" y="8002"/>
                    <a:pt x="4200" y="8071"/>
                    <a:pt x="4154" y="8230"/>
                  </a:cubicBezTo>
                  <a:cubicBezTo>
                    <a:pt x="4109" y="8367"/>
                    <a:pt x="4063" y="8573"/>
                    <a:pt x="4154" y="8710"/>
                  </a:cubicBezTo>
                  <a:cubicBezTo>
                    <a:pt x="4246" y="8824"/>
                    <a:pt x="4360" y="8869"/>
                    <a:pt x="4451" y="8892"/>
                  </a:cubicBezTo>
                  <a:cubicBezTo>
                    <a:pt x="4474" y="8892"/>
                    <a:pt x="4519" y="8915"/>
                    <a:pt x="4542" y="8915"/>
                  </a:cubicBezTo>
                  <a:cubicBezTo>
                    <a:pt x="4702" y="8984"/>
                    <a:pt x="4793" y="9143"/>
                    <a:pt x="4907" y="9303"/>
                  </a:cubicBezTo>
                  <a:lnTo>
                    <a:pt x="4976" y="9372"/>
                  </a:lnTo>
                  <a:cubicBezTo>
                    <a:pt x="5204" y="9714"/>
                    <a:pt x="5524" y="10011"/>
                    <a:pt x="5820" y="10307"/>
                  </a:cubicBezTo>
                  <a:lnTo>
                    <a:pt x="8217" y="12636"/>
                  </a:lnTo>
                  <a:cubicBezTo>
                    <a:pt x="8240" y="12658"/>
                    <a:pt x="8286" y="12658"/>
                    <a:pt x="8308" y="12658"/>
                  </a:cubicBezTo>
                  <a:cubicBezTo>
                    <a:pt x="8331" y="12658"/>
                    <a:pt x="8354" y="12658"/>
                    <a:pt x="8377" y="12636"/>
                  </a:cubicBezTo>
                  <a:cubicBezTo>
                    <a:pt x="8423" y="12590"/>
                    <a:pt x="8423" y="12499"/>
                    <a:pt x="8377" y="12476"/>
                  </a:cubicBezTo>
                  <a:lnTo>
                    <a:pt x="5980" y="10125"/>
                  </a:lnTo>
                  <a:cubicBezTo>
                    <a:pt x="5684" y="9851"/>
                    <a:pt x="5387" y="9577"/>
                    <a:pt x="5159" y="9235"/>
                  </a:cubicBezTo>
                  <a:lnTo>
                    <a:pt x="5113" y="9166"/>
                  </a:lnTo>
                  <a:cubicBezTo>
                    <a:pt x="4976" y="9006"/>
                    <a:pt x="4839" y="8801"/>
                    <a:pt x="4634" y="8710"/>
                  </a:cubicBezTo>
                  <a:cubicBezTo>
                    <a:pt x="4588" y="8687"/>
                    <a:pt x="4565" y="8687"/>
                    <a:pt x="4519" y="8664"/>
                  </a:cubicBezTo>
                  <a:cubicBezTo>
                    <a:pt x="4451" y="8641"/>
                    <a:pt x="4382" y="8641"/>
                    <a:pt x="4360" y="8596"/>
                  </a:cubicBezTo>
                  <a:cubicBezTo>
                    <a:pt x="4314" y="8527"/>
                    <a:pt x="4337" y="8413"/>
                    <a:pt x="4382" y="8299"/>
                  </a:cubicBezTo>
                  <a:cubicBezTo>
                    <a:pt x="4428" y="8116"/>
                    <a:pt x="4497" y="7911"/>
                    <a:pt x="4314" y="7774"/>
                  </a:cubicBezTo>
                  <a:cubicBezTo>
                    <a:pt x="4259" y="7727"/>
                    <a:pt x="4202" y="7710"/>
                    <a:pt x="4145" y="7710"/>
                  </a:cubicBezTo>
                  <a:cubicBezTo>
                    <a:pt x="4035" y="7710"/>
                    <a:pt x="3925" y="7774"/>
                    <a:pt x="3835" y="7819"/>
                  </a:cubicBezTo>
                  <a:cubicBezTo>
                    <a:pt x="3743" y="7865"/>
                    <a:pt x="3652" y="7911"/>
                    <a:pt x="3561" y="7911"/>
                  </a:cubicBezTo>
                  <a:cubicBezTo>
                    <a:pt x="3469" y="7888"/>
                    <a:pt x="3401" y="7797"/>
                    <a:pt x="3333" y="7683"/>
                  </a:cubicBezTo>
                  <a:lnTo>
                    <a:pt x="2716" y="6655"/>
                  </a:lnTo>
                  <a:cubicBezTo>
                    <a:pt x="2702" y="6627"/>
                    <a:pt x="2671" y="6608"/>
                    <a:pt x="2638" y="6608"/>
                  </a:cubicBezTo>
                  <a:close/>
                  <a:moveTo>
                    <a:pt x="38164" y="11586"/>
                  </a:moveTo>
                  <a:cubicBezTo>
                    <a:pt x="38095" y="11586"/>
                    <a:pt x="38027" y="11631"/>
                    <a:pt x="38027" y="11677"/>
                  </a:cubicBezTo>
                  <a:cubicBezTo>
                    <a:pt x="37959" y="12042"/>
                    <a:pt x="37730" y="12362"/>
                    <a:pt x="37388" y="12522"/>
                  </a:cubicBezTo>
                  <a:cubicBezTo>
                    <a:pt x="37228" y="12601"/>
                    <a:pt x="37051" y="12641"/>
                    <a:pt x="36874" y="12641"/>
                  </a:cubicBezTo>
                  <a:cubicBezTo>
                    <a:pt x="36697" y="12641"/>
                    <a:pt x="36521" y="12601"/>
                    <a:pt x="36361" y="12522"/>
                  </a:cubicBezTo>
                  <a:cubicBezTo>
                    <a:pt x="36342" y="12515"/>
                    <a:pt x="36324" y="12513"/>
                    <a:pt x="36307" y="12513"/>
                  </a:cubicBezTo>
                  <a:cubicBezTo>
                    <a:pt x="36259" y="12513"/>
                    <a:pt x="36218" y="12534"/>
                    <a:pt x="36201" y="12567"/>
                  </a:cubicBezTo>
                  <a:cubicBezTo>
                    <a:pt x="36178" y="12613"/>
                    <a:pt x="36201" y="12704"/>
                    <a:pt x="36247" y="12727"/>
                  </a:cubicBezTo>
                  <a:cubicBezTo>
                    <a:pt x="36452" y="12818"/>
                    <a:pt x="36657" y="12864"/>
                    <a:pt x="36886" y="12864"/>
                  </a:cubicBezTo>
                  <a:cubicBezTo>
                    <a:pt x="37091" y="12864"/>
                    <a:pt x="37319" y="12818"/>
                    <a:pt x="37502" y="12727"/>
                  </a:cubicBezTo>
                  <a:cubicBezTo>
                    <a:pt x="37890" y="12544"/>
                    <a:pt x="38164" y="12156"/>
                    <a:pt x="38255" y="11723"/>
                  </a:cubicBezTo>
                  <a:cubicBezTo>
                    <a:pt x="38255" y="11654"/>
                    <a:pt x="38232" y="11608"/>
                    <a:pt x="38164" y="11586"/>
                  </a:cubicBezTo>
                  <a:close/>
                  <a:moveTo>
                    <a:pt x="468" y="13423"/>
                  </a:moveTo>
                  <a:cubicBezTo>
                    <a:pt x="439" y="13423"/>
                    <a:pt x="411" y="13435"/>
                    <a:pt x="388" y="13457"/>
                  </a:cubicBezTo>
                  <a:cubicBezTo>
                    <a:pt x="342" y="13480"/>
                    <a:pt x="342" y="13571"/>
                    <a:pt x="365" y="13617"/>
                  </a:cubicBezTo>
                  <a:cubicBezTo>
                    <a:pt x="639" y="13937"/>
                    <a:pt x="936" y="14256"/>
                    <a:pt x="1255" y="14553"/>
                  </a:cubicBezTo>
                  <a:cubicBezTo>
                    <a:pt x="1278" y="14576"/>
                    <a:pt x="1301" y="14576"/>
                    <a:pt x="1324" y="14576"/>
                  </a:cubicBezTo>
                  <a:cubicBezTo>
                    <a:pt x="1347" y="14576"/>
                    <a:pt x="1392" y="14553"/>
                    <a:pt x="1415" y="14530"/>
                  </a:cubicBezTo>
                  <a:cubicBezTo>
                    <a:pt x="1461" y="14484"/>
                    <a:pt x="1438" y="14416"/>
                    <a:pt x="1392" y="14370"/>
                  </a:cubicBezTo>
                  <a:cubicBezTo>
                    <a:pt x="1096" y="14096"/>
                    <a:pt x="822" y="13800"/>
                    <a:pt x="548" y="13457"/>
                  </a:cubicBezTo>
                  <a:cubicBezTo>
                    <a:pt x="525" y="13435"/>
                    <a:pt x="496" y="13423"/>
                    <a:pt x="468" y="13423"/>
                  </a:cubicBezTo>
                  <a:close/>
                  <a:moveTo>
                    <a:pt x="134" y="8307"/>
                  </a:moveTo>
                  <a:cubicBezTo>
                    <a:pt x="110" y="8307"/>
                    <a:pt x="87" y="8312"/>
                    <a:pt x="69" y="8322"/>
                  </a:cubicBezTo>
                  <a:cubicBezTo>
                    <a:pt x="23" y="8367"/>
                    <a:pt x="0" y="8436"/>
                    <a:pt x="46" y="8481"/>
                  </a:cubicBezTo>
                  <a:cubicBezTo>
                    <a:pt x="1735" y="10513"/>
                    <a:pt x="3355" y="12613"/>
                    <a:pt x="4839" y="14758"/>
                  </a:cubicBezTo>
                  <a:cubicBezTo>
                    <a:pt x="4862" y="14781"/>
                    <a:pt x="4907" y="14804"/>
                    <a:pt x="4930" y="14804"/>
                  </a:cubicBezTo>
                  <a:cubicBezTo>
                    <a:pt x="4953" y="14804"/>
                    <a:pt x="4976" y="14781"/>
                    <a:pt x="4999" y="14781"/>
                  </a:cubicBezTo>
                  <a:cubicBezTo>
                    <a:pt x="5044" y="14736"/>
                    <a:pt x="5067" y="14667"/>
                    <a:pt x="5022" y="14621"/>
                  </a:cubicBezTo>
                  <a:cubicBezTo>
                    <a:pt x="3538" y="12476"/>
                    <a:pt x="1917" y="10353"/>
                    <a:pt x="228" y="8344"/>
                  </a:cubicBezTo>
                  <a:cubicBezTo>
                    <a:pt x="202" y="8318"/>
                    <a:pt x="167" y="8307"/>
                    <a:pt x="134" y="8307"/>
                  </a:cubicBezTo>
                  <a:close/>
                  <a:moveTo>
                    <a:pt x="1609" y="14975"/>
                  </a:moveTo>
                  <a:cubicBezTo>
                    <a:pt x="1581" y="14975"/>
                    <a:pt x="1552" y="14987"/>
                    <a:pt x="1529" y="15009"/>
                  </a:cubicBezTo>
                  <a:cubicBezTo>
                    <a:pt x="1484" y="15032"/>
                    <a:pt x="1484" y="15124"/>
                    <a:pt x="1506" y="15169"/>
                  </a:cubicBezTo>
                  <a:lnTo>
                    <a:pt x="2031" y="15740"/>
                  </a:lnTo>
                  <a:cubicBezTo>
                    <a:pt x="2054" y="15763"/>
                    <a:pt x="2077" y="15763"/>
                    <a:pt x="2100" y="15763"/>
                  </a:cubicBezTo>
                  <a:cubicBezTo>
                    <a:pt x="2146" y="15763"/>
                    <a:pt x="2168" y="15763"/>
                    <a:pt x="2191" y="15740"/>
                  </a:cubicBezTo>
                  <a:cubicBezTo>
                    <a:pt x="2237" y="15694"/>
                    <a:pt x="2237" y="15626"/>
                    <a:pt x="2191" y="15580"/>
                  </a:cubicBezTo>
                  <a:lnTo>
                    <a:pt x="1689" y="15009"/>
                  </a:lnTo>
                  <a:cubicBezTo>
                    <a:pt x="1666" y="14987"/>
                    <a:pt x="1638" y="14975"/>
                    <a:pt x="1609" y="14975"/>
                  </a:cubicBezTo>
                  <a:close/>
                  <a:moveTo>
                    <a:pt x="5892" y="23768"/>
                  </a:moveTo>
                  <a:cubicBezTo>
                    <a:pt x="5883" y="23768"/>
                    <a:pt x="5874" y="23770"/>
                    <a:pt x="5866" y="23774"/>
                  </a:cubicBezTo>
                  <a:cubicBezTo>
                    <a:pt x="5798" y="23774"/>
                    <a:pt x="5752" y="23843"/>
                    <a:pt x="5775" y="23911"/>
                  </a:cubicBezTo>
                  <a:cubicBezTo>
                    <a:pt x="5889" y="24459"/>
                    <a:pt x="6003" y="25121"/>
                    <a:pt x="6163" y="25760"/>
                  </a:cubicBezTo>
                  <a:cubicBezTo>
                    <a:pt x="6756" y="28568"/>
                    <a:pt x="7532" y="31489"/>
                    <a:pt x="9107" y="34046"/>
                  </a:cubicBezTo>
                  <a:cubicBezTo>
                    <a:pt x="9792" y="35119"/>
                    <a:pt x="10614" y="36146"/>
                    <a:pt x="11595" y="37104"/>
                  </a:cubicBezTo>
                  <a:cubicBezTo>
                    <a:pt x="14334" y="39752"/>
                    <a:pt x="17964" y="41578"/>
                    <a:pt x="22141" y="42354"/>
                  </a:cubicBezTo>
                  <a:cubicBezTo>
                    <a:pt x="23716" y="42651"/>
                    <a:pt x="25382" y="42811"/>
                    <a:pt x="27094" y="42811"/>
                  </a:cubicBezTo>
                  <a:cubicBezTo>
                    <a:pt x="28897" y="42811"/>
                    <a:pt x="30769" y="42651"/>
                    <a:pt x="32709" y="42308"/>
                  </a:cubicBezTo>
                  <a:cubicBezTo>
                    <a:pt x="33120" y="42240"/>
                    <a:pt x="33553" y="42149"/>
                    <a:pt x="33987" y="42057"/>
                  </a:cubicBezTo>
                  <a:cubicBezTo>
                    <a:pt x="34055" y="42057"/>
                    <a:pt x="34101" y="41989"/>
                    <a:pt x="34078" y="41920"/>
                  </a:cubicBezTo>
                  <a:cubicBezTo>
                    <a:pt x="34078" y="41875"/>
                    <a:pt x="34010" y="41829"/>
                    <a:pt x="33941" y="41829"/>
                  </a:cubicBezTo>
                  <a:cubicBezTo>
                    <a:pt x="33508" y="41920"/>
                    <a:pt x="33074" y="42012"/>
                    <a:pt x="32663" y="42080"/>
                  </a:cubicBezTo>
                  <a:cubicBezTo>
                    <a:pt x="30752" y="42408"/>
                    <a:pt x="28889" y="42574"/>
                    <a:pt x="27093" y="42574"/>
                  </a:cubicBezTo>
                  <a:cubicBezTo>
                    <a:pt x="25392" y="42574"/>
                    <a:pt x="23752" y="42426"/>
                    <a:pt x="22186" y="42126"/>
                  </a:cubicBezTo>
                  <a:cubicBezTo>
                    <a:pt x="18055" y="41350"/>
                    <a:pt x="14448" y="39547"/>
                    <a:pt x="11755" y="36922"/>
                  </a:cubicBezTo>
                  <a:cubicBezTo>
                    <a:pt x="10796" y="36009"/>
                    <a:pt x="9975" y="34982"/>
                    <a:pt x="9313" y="33932"/>
                  </a:cubicBezTo>
                  <a:cubicBezTo>
                    <a:pt x="7761" y="31444"/>
                    <a:pt x="6985" y="28568"/>
                    <a:pt x="6391" y="25829"/>
                  </a:cubicBezTo>
                  <a:cubicBezTo>
                    <a:pt x="7144" y="25600"/>
                    <a:pt x="7898" y="25372"/>
                    <a:pt x="8696" y="25098"/>
                  </a:cubicBezTo>
                  <a:cubicBezTo>
                    <a:pt x="9381" y="24870"/>
                    <a:pt x="10226" y="24596"/>
                    <a:pt x="10911" y="24117"/>
                  </a:cubicBezTo>
                  <a:cubicBezTo>
                    <a:pt x="10956" y="24094"/>
                    <a:pt x="10979" y="24003"/>
                    <a:pt x="10933" y="23957"/>
                  </a:cubicBezTo>
                  <a:cubicBezTo>
                    <a:pt x="10919" y="23929"/>
                    <a:pt x="10888" y="23909"/>
                    <a:pt x="10849" y="23909"/>
                  </a:cubicBezTo>
                  <a:cubicBezTo>
                    <a:pt x="10826" y="23909"/>
                    <a:pt x="10800" y="23917"/>
                    <a:pt x="10774" y="23934"/>
                  </a:cubicBezTo>
                  <a:cubicBezTo>
                    <a:pt x="10112" y="24391"/>
                    <a:pt x="9290" y="24665"/>
                    <a:pt x="8628" y="24893"/>
                  </a:cubicBezTo>
                  <a:cubicBezTo>
                    <a:pt x="7829" y="25144"/>
                    <a:pt x="7076" y="25372"/>
                    <a:pt x="6345" y="25600"/>
                  </a:cubicBezTo>
                  <a:cubicBezTo>
                    <a:pt x="6209" y="24984"/>
                    <a:pt x="6094" y="24391"/>
                    <a:pt x="5980" y="23866"/>
                  </a:cubicBezTo>
                  <a:cubicBezTo>
                    <a:pt x="5980" y="23809"/>
                    <a:pt x="5934" y="23768"/>
                    <a:pt x="5892" y="23768"/>
                  </a:cubicBezTo>
                  <a:close/>
                  <a:moveTo>
                    <a:pt x="59859" y="37633"/>
                  </a:moveTo>
                  <a:cubicBezTo>
                    <a:pt x="58594" y="37633"/>
                    <a:pt x="57324" y="37722"/>
                    <a:pt x="56059" y="37903"/>
                  </a:cubicBezTo>
                  <a:cubicBezTo>
                    <a:pt x="55991" y="37903"/>
                    <a:pt x="55968" y="37972"/>
                    <a:pt x="55968" y="38040"/>
                  </a:cubicBezTo>
                  <a:cubicBezTo>
                    <a:pt x="55968" y="38086"/>
                    <a:pt x="56036" y="38131"/>
                    <a:pt x="56105" y="38131"/>
                  </a:cubicBezTo>
                  <a:cubicBezTo>
                    <a:pt x="57351" y="37951"/>
                    <a:pt x="58605" y="37861"/>
                    <a:pt x="59858" y="37861"/>
                  </a:cubicBezTo>
                  <a:cubicBezTo>
                    <a:pt x="61610" y="37861"/>
                    <a:pt x="63358" y="38036"/>
                    <a:pt x="65075" y="38383"/>
                  </a:cubicBezTo>
                  <a:cubicBezTo>
                    <a:pt x="68225" y="38999"/>
                    <a:pt x="71101" y="40163"/>
                    <a:pt x="73657" y="41852"/>
                  </a:cubicBezTo>
                  <a:cubicBezTo>
                    <a:pt x="78382" y="44979"/>
                    <a:pt x="81760" y="49841"/>
                    <a:pt x="82924" y="55159"/>
                  </a:cubicBezTo>
                  <a:cubicBezTo>
                    <a:pt x="83038" y="55707"/>
                    <a:pt x="83130" y="56278"/>
                    <a:pt x="83198" y="56825"/>
                  </a:cubicBezTo>
                  <a:cubicBezTo>
                    <a:pt x="83221" y="56894"/>
                    <a:pt x="83267" y="56939"/>
                    <a:pt x="83312" y="56939"/>
                  </a:cubicBezTo>
                  <a:lnTo>
                    <a:pt x="83335" y="56939"/>
                  </a:lnTo>
                  <a:cubicBezTo>
                    <a:pt x="83404" y="56917"/>
                    <a:pt x="83449" y="56871"/>
                    <a:pt x="83427" y="56803"/>
                  </a:cubicBezTo>
                  <a:cubicBezTo>
                    <a:pt x="83358" y="56278"/>
                    <a:pt x="83267" y="55753"/>
                    <a:pt x="83175" y="55228"/>
                  </a:cubicBezTo>
                  <a:cubicBezTo>
                    <a:pt x="84431" y="55068"/>
                    <a:pt x="85686" y="54840"/>
                    <a:pt x="86896" y="54566"/>
                  </a:cubicBezTo>
                  <a:cubicBezTo>
                    <a:pt x="86964" y="54543"/>
                    <a:pt x="87010" y="54474"/>
                    <a:pt x="86987" y="54429"/>
                  </a:cubicBezTo>
                  <a:cubicBezTo>
                    <a:pt x="86987" y="54372"/>
                    <a:pt x="86941" y="54331"/>
                    <a:pt x="86886" y="54331"/>
                  </a:cubicBezTo>
                  <a:cubicBezTo>
                    <a:pt x="86875" y="54331"/>
                    <a:pt x="86862" y="54333"/>
                    <a:pt x="86850" y="54337"/>
                  </a:cubicBezTo>
                  <a:cubicBezTo>
                    <a:pt x="85641" y="54611"/>
                    <a:pt x="84385" y="54840"/>
                    <a:pt x="83107" y="55022"/>
                  </a:cubicBezTo>
                  <a:cubicBezTo>
                    <a:pt x="81920" y="49658"/>
                    <a:pt x="78519" y="44796"/>
                    <a:pt x="73771" y="41669"/>
                  </a:cubicBezTo>
                  <a:cubicBezTo>
                    <a:pt x="71192" y="39957"/>
                    <a:pt x="68293" y="38771"/>
                    <a:pt x="65121" y="38154"/>
                  </a:cubicBezTo>
                  <a:cubicBezTo>
                    <a:pt x="63390" y="37808"/>
                    <a:pt x="61629" y="37633"/>
                    <a:pt x="59859" y="37633"/>
                  </a:cubicBezTo>
                  <a:close/>
                  <a:moveTo>
                    <a:pt x="51391" y="77354"/>
                  </a:moveTo>
                  <a:cubicBezTo>
                    <a:pt x="51356" y="77354"/>
                    <a:pt x="51317" y="77370"/>
                    <a:pt x="51288" y="77414"/>
                  </a:cubicBezTo>
                  <a:cubicBezTo>
                    <a:pt x="48298" y="82184"/>
                    <a:pt x="43916" y="85950"/>
                    <a:pt x="39670" y="89602"/>
                  </a:cubicBezTo>
                  <a:cubicBezTo>
                    <a:pt x="39282" y="89922"/>
                    <a:pt x="38894" y="90264"/>
                    <a:pt x="38529" y="90584"/>
                  </a:cubicBezTo>
                  <a:cubicBezTo>
                    <a:pt x="38483" y="90630"/>
                    <a:pt x="38461" y="90698"/>
                    <a:pt x="38506" y="90744"/>
                  </a:cubicBezTo>
                  <a:cubicBezTo>
                    <a:pt x="38529" y="90766"/>
                    <a:pt x="38575" y="90789"/>
                    <a:pt x="38598" y="90789"/>
                  </a:cubicBezTo>
                  <a:cubicBezTo>
                    <a:pt x="38620" y="90789"/>
                    <a:pt x="38643" y="90789"/>
                    <a:pt x="38666" y="90766"/>
                  </a:cubicBezTo>
                  <a:cubicBezTo>
                    <a:pt x="39054" y="90424"/>
                    <a:pt x="39442" y="90105"/>
                    <a:pt x="39807" y="89785"/>
                  </a:cubicBezTo>
                  <a:cubicBezTo>
                    <a:pt x="44076" y="86110"/>
                    <a:pt x="48481" y="82344"/>
                    <a:pt x="51494" y="77528"/>
                  </a:cubicBezTo>
                  <a:cubicBezTo>
                    <a:pt x="51517" y="77482"/>
                    <a:pt x="51517" y="77414"/>
                    <a:pt x="51448" y="77368"/>
                  </a:cubicBezTo>
                  <a:cubicBezTo>
                    <a:pt x="51432" y="77360"/>
                    <a:pt x="51412" y="77354"/>
                    <a:pt x="51391" y="77354"/>
                  </a:cubicBezTo>
                  <a:close/>
                  <a:moveTo>
                    <a:pt x="21611" y="76971"/>
                  </a:moveTo>
                  <a:cubicBezTo>
                    <a:pt x="21561" y="76971"/>
                    <a:pt x="21519" y="76997"/>
                    <a:pt x="21501" y="77049"/>
                  </a:cubicBezTo>
                  <a:cubicBezTo>
                    <a:pt x="19858" y="80244"/>
                    <a:pt x="18146" y="83691"/>
                    <a:pt x="17005" y="87251"/>
                  </a:cubicBezTo>
                  <a:cubicBezTo>
                    <a:pt x="15749" y="91223"/>
                    <a:pt x="15339" y="94921"/>
                    <a:pt x="15772" y="98276"/>
                  </a:cubicBezTo>
                  <a:cubicBezTo>
                    <a:pt x="15772" y="98344"/>
                    <a:pt x="15818" y="98390"/>
                    <a:pt x="15886" y="98390"/>
                  </a:cubicBezTo>
                  <a:cubicBezTo>
                    <a:pt x="15955" y="98367"/>
                    <a:pt x="16001" y="98322"/>
                    <a:pt x="16001" y="98253"/>
                  </a:cubicBezTo>
                  <a:cubicBezTo>
                    <a:pt x="15567" y="94921"/>
                    <a:pt x="15978" y="91246"/>
                    <a:pt x="17233" y="87320"/>
                  </a:cubicBezTo>
                  <a:cubicBezTo>
                    <a:pt x="18374" y="83759"/>
                    <a:pt x="20063" y="80335"/>
                    <a:pt x="21707" y="77140"/>
                  </a:cubicBezTo>
                  <a:cubicBezTo>
                    <a:pt x="21730" y="77094"/>
                    <a:pt x="21707" y="77026"/>
                    <a:pt x="21661" y="76980"/>
                  </a:cubicBezTo>
                  <a:cubicBezTo>
                    <a:pt x="21644" y="76974"/>
                    <a:pt x="21627" y="76971"/>
                    <a:pt x="21611" y="76971"/>
                  </a:cubicBezTo>
                  <a:close/>
                  <a:moveTo>
                    <a:pt x="57003" y="89411"/>
                  </a:moveTo>
                  <a:cubicBezTo>
                    <a:pt x="56963" y="89411"/>
                    <a:pt x="56921" y="89437"/>
                    <a:pt x="56904" y="89488"/>
                  </a:cubicBezTo>
                  <a:cubicBezTo>
                    <a:pt x="56424" y="90538"/>
                    <a:pt x="55922" y="91748"/>
                    <a:pt x="55945" y="93003"/>
                  </a:cubicBezTo>
                  <a:cubicBezTo>
                    <a:pt x="55945" y="94396"/>
                    <a:pt x="56607" y="95834"/>
                    <a:pt x="57725" y="96998"/>
                  </a:cubicBezTo>
                  <a:cubicBezTo>
                    <a:pt x="58615" y="97911"/>
                    <a:pt x="59825" y="98687"/>
                    <a:pt x="61446" y="99349"/>
                  </a:cubicBezTo>
                  <a:cubicBezTo>
                    <a:pt x="61446" y="99372"/>
                    <a:pt x="61469" y="99372"/>
                    <a:pt x="61491" y="99372"/>
                  </a:cubicBezTo>
                  <a:cubicBezTo>
                    <a:pt x="61514" y="99372"/>
                    <a:pt x="61560" y="99349"/>
                    <a:pt x="61583" y="99303"/>
                  </a:cubicBezTo>
                  <a:cubicBezTo>
                    <a:pt x="61606" y="99235"/>
                    <a:pt x="61583" y="99166"/>
                    <a:pt x="61514" y="99143"/>
                  </a:cubicBezTo>
                  <a:cubicBezTo>
                    <a:pt x="59962" y="98481"/>
                    <a:pt x="58775" y="97728"/>
                    <a:pt x="57885" y="96838"/>
                  </a:cubicBezTo>
                  <a:cubicBezTo>
                    <a:pt x="56812" y="95720"/>
                    <a:pt x="56173" y="94327"/>
                    <a:pt x="56173" y="93003"/>
                  </a:cubicBezTo>
                  <a:cubicBezTo>
                    <a:pt x="56150" y="91794"/>
                    <a:pt x="56652" y="90607"/>
                    <a:pt x="57109" y="89580"/>
                  </a:cubicBezTo>
                  <a:cubicBezTo>
                    <a:pt x="57132" y="89511"/>
                    <a:pt x="57109" y="89443"/>
                    <a:pt x="57040" y="89420"/>
                  </a:cubicBezTo>
                  <a:cubicBezTo>
                    <a:pt x="57029" y="89414"/>
                    <a:pt x="57016" y="89411"/>
                    <a:pt x="57003" y="89411"/>
                  </a:cubicBezTo>
                  <a:close/>
                  <a:moveTo>
                    <a:pt x="63310" y="99689"/>
                  </a:moveTo>
                  <a:cubicBezTo>
                    <a:pt x="63272" y="99689"/>
                    <a:pt x="63240" y="99709"/>
                    <a:pt x="63226" y="99737"/>
                  </a:cubicBezTo>
                  <a:cubicBezTo>
                    <a:pt x="63180" y="99805"/>
                    <a:pt x="63203" y="99874"/>
                    <a:pt x="63249" y="99897"/>
                  </a:cubicBezTo>
                  <a:cubicBezTo>
                    <a:pt x="64025" y="100444"/>
                    <a:pt x="64870" y="100947"/>
                    <a:pt x="65714" y="101380"/>
                  </a:cubicBezTo>
                  <a:cubicBezTo>
                    <a:pt x="65737" y="101380"/>
                    <a:pt x="65737" y="101403"/>
                    <a:pt x="65760" y="101403"/>
                  </a:cubicBezTo>
                  <a:cubicBezTo>
                    <a:pt x="65805" y="101403"/>
                    <a:pt x="65851" y="101380"/>
                    <a:pt x="65874" y="101335"/>
                  </a:cubicBezTo>
                  <a:cubicBezTo>
                    <a:pt x="65897" y="101266"/>
                    <a:pt x="65874" y="101198"/>
                    <a:pt x="65828" y="101175"/>
                  </a:cubicBezTo>
                  <a:cubicBezTo>
                    <a:pt x="64984" y="100741"/>
                    <a:pt x="64162" y="100239"/>
                    <a:pt x="63386" y="99714"/>
                  </a:cubicBezTo>
                  <a:cubicBezTo>
                    <a:pt x="63360" y="99697"/>
                    <a:pt x="63334" y="99689"/>
                    <a:pt x="63310" y="99689"/>
                  </a:cubicBezTo>
                  <a:close/>
                  <a:moveTo>
                    <a:pt x="16092" y="100193"/>
                  </a:moveTo>
                  <a:cubicBezTo>
                    <a:pt x="16023" y="100193"/>
                    <a:pt x="15978" y="100239"/>
                    <a:pt x="15978" y="100307"/>
                  </a:cubicBezTo>
                  <a:cubicBezTo>
                    <a:pt x="16001" y="102133"/>
                    <a:pt x="16320" y="103914"/>
                    <a:pt x="16936" y="105626"/>
                  </a:cubicBezTo>
                  <a:cubicBezTo>
                    <a:pt x="16936" y="105671"/>
                    <a:pt x="16982" y="105694"/>
                    <a:pt x="17028" y="105694"/>
                  </a:cubicBezTo>
                  <a:lnTo>
                    <a:pt x="17073" y="105694"/>
                  </a:lnTo>
                  <a:cubicBezTo>
                    <a:pt x="17142" y="105671"/>
                    <a:pt x="17165" y="105603"/>
                    <a:pt x="17142" y="105557"/>
                  </a:cubicBezTo>
                  <a:cubicBezTo>
                    <a:pt x="16548" y="103868"/>
                    <a:pt x="16229" y="102111"/>
                    <a:pt x="16206" y="100307"/>
                  </a:cubicBezTo>
                  <a:cubicBezTo>
                    <a:pt x="16206" y="100239"/>
                    <a:pt x="16160" y="100193"/>
                    <a:pt x="16092" y="1001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7426709" y="1567071"/>
              <a:ext cx="206354" cy="238116"/>
            </a:xfrm>
            <a:custGeom>
              <a:avLst/>
              <a:gdLst/>
              <a:ahLst/>
              <a:cxnLst/>
              <a:rect l="l" t="t" r="r" b="b"/>
              <a:pathLst>
                <a:path w="7647" h="8824" extrusionOk="0">
                  <a:moveTo>
                    <a:pt x="7030" y="0"/>
                  </a:moveTo>
                  <a:cubicBezTo>
                    <a:pt x="6970" y="0"/>
                    <a:pt x="6909" y="5"/>
                    <a:pt x="6848" y="13"/>
                  </a:cubicBezTo>
                  <a:cubicBezTo>
                    <a:pt x="6300" y="104"/>
                    <a:pt x="5821" y="538"/>
                    <a:pt x="5684" y="1086"/>
                  </a:cubicBezTo>
                  <a:cubicBezTo>
                    <a:pt x="5684" y="1059"/>
                    <a:pt x="5682" y="1048"/>
                    <a:pt x="5679" y="1048"/>
                  </a:cubicBezTo>
                  <a:cubicBezTo>
                    <a:pt x="5672" y="1048"/>
                    <a:pt x="5661" y="1112"/>
                    <a:pt x="5661" y="1177"/>
                  </a:cubicBezTo>
                  <a:cubicBezTo>
                    <a:pt x="5638" y="1268"/>
                    <a:pt x="5684" y="1382"/>
                    <a:pt x="5775" y="1428"/>
                  </a:cubicBezTo>
                  <a:cubicBezTo>
                    <a:pt x="5814" y="1454"/>
                    <a:pt x="5855" y="1465"/>
                    <a:pt x="5896" y="1465"/>
                  </a:cubicBezTo>
                  <a:cubicBezTo>
                    <a:pt x="6000" y="1465"/>
                    <a:pt x="6104" y="1396"/>
                    <a:pt x="6186" y="1314"/>
                  </a:cubicBezTo>
                  <a:cubicBezTo>
                    <a:pt x="6277" y="1200"/>
                    <a:pt x="6323" y="1063"/>
                    <a:pt x="6414" y="949"/>
                  </a:cubicBezTo>
                  <a:cubicBezTo>
                    <a:pt x="6574" y="766"/>
                    <a:pt x="6802" y="629"/>
                    <a:pt x="7030" y="629"/>
                  </a:cubicBezTo>
                  <a:cubicBezTo>
                    <a:pt x="7158" y="629"/>
                    <a:pt x="7271" y="658"/>
                    <a:pt x="7393" y="658"/>
                  </a:cubicBezTo>
                  <a:cubicBezTo>
                    <a:pt x="7424" y="658"/>
                    <a:pt x="7455" y="657"/>
                    <a:pt x="7487" y="652"/>
                  </a:cubicBezTo>
                  <a:cubicBezTo>
                    <a:pt x="7533" y="652"/>
                    <a:pt x="7601" y="629"/>
                    <a:pt x="7624" y="584"/>
                  </a:cubicBezTo>
                  <a:cubicBezTo>
                    <a:pt x="7647" y="561"/>
                    <a:pt x="7647" y="515"/>
                    <a:pt x="7647" y="492"/>
                  </a:cubicBezTo>
                  <a:cubicBezTo>
                    <a:pt x="7647" y="310"/>
                    <a:pt x="7533" y="150"/>
                    <a:pt x="7373" y="81"/>
                  </a:cubicBezTo>
                  <a:cubicBezTo>
                    <a:pt x="7266" y="21"/>
                    <a:pt x="7150" y="0"/>
                    <a:pt x="7030" y="0"/>
                  </a:cubicBezTo>
                  <a:close/>
                  <a:moveTo>
                    <a:pt x="2123" y="7363"/>
                  </a:moveTo>
                  <a:cubicBezTo>
                    <a:pt x="1438" y="7568"/>
                    <a:pt x="731" y="7751"/>
                    <a:pt x="46" y="7888"/>
                  </a:cubicBezTo>
                  <a:cubicBezTo>
                    <a:pt x="23" y="8207"/>
                    <a:pt x="23" y="8504"/>
                    <a:pt x="0" y="8824"/>
                  </a:cubicBezTo>
                  <a:cubicBezTo>
                    <a:pt x="776" y="8435"/>
                    <a:pt x="1529" y="7979"/>
                    <a:pt x="2123" y="7363"/>
                  </a:cubicBezTo>
                  <a:close/>
                </a:path>
              </a:pathLst>
            </a:custGeom>
            <a:solidFill>
              <a:srgbClr val="ED6C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7813512" y="2690268"/>
              <a:ext cx="282128" cy="242568"/>
            </a:xfrm>
            <a:custGeom>
              <a:avLst/>
              <a:gdLst/>
              <a:ahLst/>
              <a:cxnLst/>
              <a:rect l="l" t="t" r="r" b="b"/>
              <a:pathLst>
                <a:path w="10455" h="8989" extrusionOk="0">
                  <a:moveTo>
                    <a:pt x="8492" y="0"/>
                  </a:moveTo>
                  <a:cubicBezTo>
                    <a:pt x="5547" y="1644"/>
                    <a:pt x="2740" y="3333"/>
                    <a:pt x="0" y="5159"/>
                  </a:cubicBezTo>
                  <a:cubicBezTo>
                    <a:pt x="571" y="6163"/>
                    <a:pt x="1096" y="7236"/>
                    <a:pt x="1986" y="7966"/>
                  </a:cubicBezTo>
                  <a:cubicBezTo>
                    <a:pt x="2836" y="8679"/>
                    <a:pt x="3925" y="8989"/>
                    <a:pt x="5030" y="8989"/>
                  </a:cubicBezTo>
                  <a:cubicBezTo>
                    <a:pt x="5764" y="8989"/>
                    <a:pt x="6507" y="8852"/>
                    <a:pt x="7190" y="8606"/>
                  </a:cubicBezTo>
                  <a:cubicBezTo>
                    <a:pt x="8035" y="8286"/>
                    <a:pt x="8834" y="7807"/>
                    <a:pt x="9405" y="7122"/>
                  </a:cubicBezTo>
                  <a:cubicBezTo>
                    <a:pt x="10226" y="6118"/>
                    <a:pt x="10454" y="4702"/>
                    <a:pt x="10203" y="3447"/>
                  </a:cubicBezTo>
                  <a:cubicBezTo>
                    <a:pt x="9975" y="2169"/>
                    <a:pt x="9313" y="1005"/>
                    <a:pt x="8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7284417" y="1925891"/>
              <a:ext cx="530957" cy="391768"/>
            </a:xfrm>
            <a:custGeom>
              <a:avLst/>
              <a:gdLst/>
              <a:ahLst/>
              <a:cxnLst/>
              <a:rect l="l" t="t" r="r" b="b"/>
              <a:pathLst>
                <a:path w="19676" h="14518" extrusionOk="0">
                  <a:moveTo>
                    <a:pt x="3310" y="1096"/>
                  </a:moveTo>
                  <a:lnTo>
                    <a:pt x="3310" y="1096"/>
                  </a:lnTo>
                  <a:cubicBezTo>
                    <a:pt x="2283" y="2488"/>
                    <a:pt x="1256" y="3812"/>
                    <a:pt x="206" y="5113"/>
                  </a:cubicBezTo>
                  <a:cubicBezTo>
                    <a:pt x="662" y="5570"/>
                    <a:pt x="1119" y="6026"/>
                    <a:pt x="1576" y="6460"/>
                  </a:cubicBezTo>
                  <a:cubicBezTo>
                    <a:pt x="1644" y="6528"/>
                    <a:pt x="1690" y="6574"/>
                    <a:pt x="1690" y="6642"/>
                  </a:cubicBezTo>
                  <a:cubicBezTo>
                    <a:pt x="1690" y="6711"/>
                    <a:pt x="1644" y="6757"/>
                    <a:pt x="1621" y="6802"/>
                  </a:cubicBezTo>
                  <a:cubicBezTo>
                    <a:pt x="1142" y="7418"/>
                    <a:pt x="640" y="8058"/>
                    <a:pt x="160" y="8697"/>
                  </a:cubicBezTo>
                  <a:cubicBezTo>
                    <a:pt x="92" y="8788"/>
                    <a:pt x="23" y="8902"/>
                    <a:pt x="1" y="9016"/>
                  </a:cubicBezTo>
                  <a:cubicBezTo>
                    <a:pt x="1" y="9108"/>
                    <a:pt x="46" y="9199"/>
                    <a:pt x="92" y="9267"/>
                  </a:cubicBezTo>
                  <a:cubicBezTo>
                    <a:pt x="731" y="10705"/>
                    <a:pt x="1393" y="12143"/>
                    <a:pt x="2055" y="13558"/>
                  </a:cubicBezTo>
                  <a:cubicBezTo>
                    <a:pt x="1735" y="12280"/>
                    <a:pt x="1439" y="10979"/>
                    <a:pt x="1119" y="9701"/>
                  </a:cubicBezTo>
                  <a:cubicBezTo>
                    <a:pt x="1073" y="9564"/>
                    <a:pt x="1051" y="9427"/>
                    <a:pt x="1073" y="9290"/>
                  </a:cubicBezTo>
                  <a:cubicBezTo>
                    <a:pt x="1096" y="9108"/>
                    <a:pt x="1187" y="8948"/>
                    <a:pt x="1279" y="8788"/>
                  </a:cubicBezTo>
                  <a:lnTo>
                    <a:pt x="2854" y="6300"/>
                  </a:lnTo>
                  <a:cubicBezTo>
                    <a:pt x="2899" y="6254"/>
                    <a:pt x="2922" y="6186"/>
                    <a:pt x="2922" y="6117"/>
                  </a:cubicBezTo>
                  <a:cubicBezTo>
                    <a:pt x="2922" y="6026"/>
                    <a:pt x="2831" y="5980"/>
                    <a:pt x="2762" y="5912"/>
                  </a:cubicBezTo>
                  <a:cubicBezTo>
                    <a:pt x="2466" y="5707"/>
                    <a:pt x="2146" y="5501"/>
                    <a:pt x="1849" y="5273"/>
                  </a:cubicBezTo>
                  <a:cubicBezTo>
                    <a:pt x="1781" y="5227"/>
                    <a:pt x="1712" y="5182"/>
                    <a:pt x="1690" y="5090"/>
                  </a:cubicBezTo>
                  <a:cubicBezTo>
                    <a:pt x="1667" y="5022"/>
                    <a:pt x="1690" y="4931"/>
                    <a:pt x="1735" y="4862"/>
                  </a:cubicBezTo>
                  <a:cubicBezTo>
                    <a:pt x="2260" y="3607"/>
                    <a:pt x="2785" y="2351"/>
                    <a:pt x="3310" y="1096"/>
                  </a:cubicBezTo>
                  <a:close/>
                  <a:moveTo>
                    <a:pt x="16229" y="0"/>
                  </a:moveTo>
                  <a:lnTo>
                    <a:pt x="16229" y="0"/>
                  </a:lnTo>
                  <a:cubicBezTo>
                    <a:pt x="16823" y="845"/>
                    <a:pt x="17439" y="1667"/>
                    <a:pt x="18055" y="2488"/>
                  </a:cubicBezTo>
                  <a:cubicBezTo>
                    <a:pt x="18101" y="2557"/>
                    <a:pt x="18147" y="2625"/>
                    <a:pt x="18147" y="2716"/>
                  </a:cubicBezTo>
                  <a:cubicBezTo>
                    <a:pt x="18170" y="2808"/>
                    <a:pt x="18101" y="2899"/>
                    <a:pt x="18055" y="2990"/>
                  </a:cubicBezTo>
                  <a:cubicBezTo>
                    <a:pt x="17576" y="3744"/>
                    <a:pt x="17074" y="4497"/>
                    <a:pt x="16595" y="5227"/>
                  </a:cubicBezTo>
                  <a:lnTo>
                    <a:pt x="18421" y="6893"/>
                  </a:lnTo>
                  <a:cubicBezTo>
                    <a:pt x="18443" y="6916"/>
                    <a:pt x="18466" y="6939"/>
                    <a:pt x="18489" y="6985"/>
                  </a:cubicBezTo>
                  <a:cubicBezTo>
                    <a:pt x="18512" y="7053"/>
                    <a:pt x="18466" y="7122"/>
                    <a:pt x="18421" y="7190"/>
                  </a:cubicBezTo>
                  <a:cubicBezTo>
                    <a:pt x="16891" y="9313"/>
                    <a:pt x="16047" y="11915"/>
                    <a:pt x="16024" y="14517"/>
                  </a:cubicBezTo>
                  <a:cubicBezTo>
                    <a:pt x="16389" y="13193"/>
                    <a:pt x="16754" y="11847"/>
                    <a:pt x="17325" y="10591"/>
                  </a:cubicBezTo>
                  <a:cubicBezTo>
                    <a:pt x="17873" y="9313"/>
                    <a:pt x="18626" y="8126"/>
                    <a:pt x="19676" y="7213"/>
                  </a:cubicBezTo>
                  <a:cubicBezTo>
                    <a:pt x="19083" y="6688"/>
                    <a:pt x="18512" y="6117"/>
                    <a:pt x="17987" y="5524"/>
                  </a:cubicBezTo>
                  <a:cubicBezTo>
                    <a:pt x="17850" y="5364"/>
                    <a:pt x="17690" y="5204"/>
                    <a:pt x="17713" y="4999"/>
                  </a:cubicBezTo>
                  <a:cubicBezTo>
                    <a:pt x="17713" y="4839"/>
                    <a:pt x="17804" y="4702"/>
                    <a:pt x="17896" y="4565"/>
                  </a:cubicBezTo>
                  <a:lnTo>
                    <a:pt x="18740" y="3333"/>
                  </a:lnTo>
                  <a:cubicBezTo>
                    <a:pt x="18831" y="3219"/>
                    <a:pt x="18923" y="3082"/>
                    <a:pt x="18900" y="2922"/>
                  </a:cubicBezTo>
                  <a:cubicBezTo>
                    <a:pt x="18900" y="2808"/>
                    <a:pt x="18809" y="2694"/>
                    <a:pt x="18740" y="2580"/>
                  </a:cubicBezTo>
                  <a:cubicBezTo>
                    <a:pt x="18033" y="1667"/>
                    <a:pt x="17234" y="845"/>
                    <a:pt x="1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944092" y="2013349"/>
              <a:ext cx="240868" cy="223004"/>
            </a:xfrm>
            <a:custGeom>
              <a:avLst/>
              <a:gdLst/>
              <a:ahLst/>
              <a:cxnLst/>
              <a:rect l="l" t="t" r="r" b="b"/>
              <a:pathLst>
                <a:path w="8926" h="8264" extrusionOk="0">
                  <a:moveTo>
                    <a:pt x="2443" y="0"/>
                  </a:moveTo>
                  <a:lnTo>
                    <a:pt x="2443" y="320"/>
                  </a:lnTo>
                  <a:cubicBezTo>
                    <a:pt x="4041" y="388"/>
                    <a:pt x="5638" y="617"/>
                    <a:pt x="7190" y="1050"/>
                  </a:cubicBezTo>
                  <a:cubicBezTo>
                    <a:pt x="7601" y="1165"/>
                    <a:pt x="8012" y="1301"/>
                    <a:pt x="8263" y="1598"/>
                  </a:cubicBezTo>
                  <a:cubicBezTo>
                    <a:pt x="8537" y="1918"/>
                    <a:pt x="8606" y="2397"/>
                    <a:pt x="8469" y="2899"/>
                  </a:cubicBezTo>
                  <a:cubicBezTo>
                    <a:pt x="8355" y="3356"/>
                    <a:pt x="8081" y="3767"/>
                    <a:pt x="7807" y="4177"/>
                  </a:cubicBezTo>
                  <a:lnTo>
                    <a:pt x="8058" y="4337"/>
                  </a:lnTo>
                  <a:cubicBezTo>
                    <a:pt x="8332" y="3926"/>
                    <a:pt x="8628" y="3493"/>
                    <a:pt x="8765" y="2968"/>
                  </a:cubicBezTo>
                  <a:cubicBezTo>
                    <a:pt x="8925" y="2374"/>
                    <a:pt x="8834" y="1781"/>
                    <a:pt x="8514" y="1393"/>
                  </a:cubicBezTo>
                  <a:cubicBezTo>
                    <a:pt x="8195" y="1028"/>
                    <a:pt x="7693" y="868"/>
                    <a:pt x="7259" y="754"/>
                  </a:cubicBezTo>
                  <a:cubicBezTo>
                    <a:pt x="5707" y="320"/>
                    <a:pt x="4086" y="69"/>
                    <a:pt x="2443" y="0"/>
                  </a:cubicBezTo>
                  <a:close/>
                  <a:moveTo>
                    <a:pt x="229" y="4429"/>
                  </a:moveTo>
                  <a:lnTo>
                    <a:pt x="0" y="4611"/>
                  </a:lnTo>
                  <a:cubicBezTo>
                    <a:pt x="1028" y="5821"/>
                    <a:pt x="2237" y="6871"/>
                    <a:pt x="3561" y="7715"/>
                  </a:cubicBezTo>
                  <a:cubicBezTo>
                    <a:pt x="3995" y="7989"/>
                    <a:pt x="4474" y="8263"/>
                    <a:pt x="4976" y="8263"/>
                  </a:cubicBezTo>
                  <a:cubicBezTo>
                    <a:pt x="5068" y="8263"/>
                    <a:pt x="5159" y="8240"/>
                    <a:pt x="5250" y="8218"/>
                  </a:cubicBezTo>
                  <a:cubicBezTo>
                    <a:pt x="5958" y="8103"/>
                    <a:pt x="6392" y="7487"/>
                    <a:pt x="6757" y="6894"/>
                  </a:cubicBezTo>
                  <a:lnTo>
                    <a:pt x="6506" y="6711"/>
                  </a:lnTo>
                  <a:cubicBezTo>
                    <a:pt x="6163" y="7282"/>
                    <a:pt x="5775" y="7807"/>
                    <a:pt x="5205" y="7921"/>
                  </a:cubicBezTo>
                  <a:cubicBezTo>
                    <a:pt x="5125" y="7939"/>
                    <a:pt x="5044" y="7947"/>
                    <a:pt x="4964" y="7947"/>
                  </a:cubicBezTo>
                  <a:cubicBezTo>
                    <a:pt x="4537" y="7947"/>
                    <a:pt x="4105" y="7714"/>
                    <a:pt x="3721" y="7464"/>
                  </a:cubicBezTo>
                  <a:cubicBezTo>
                    <a:pt x="2420" y="6620"/>
                    <a:pt x="1233" y="5615"/>
                    <a:pt x="229" y="4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7139048" y="1752188"/>
              <a:ext cx="784751" cy="492044"/>
            </a:xfrm>
            <a:custGeom>
              <a:avLst/>
              <a:gdLst/>
              <a:ahLst/>
              <a:cxnLst/>
              <a:rect l="l" t="t" r="r" b="b"/>
              <a:pathLst>
                <a:path w="29081" h="18234" extrusionOk="0">
                  <a:moveTo>
                    <a:pt x="16047" y="1"/>
                  </a:moveTo>
                  <a:lnTo>
                    <a:pt x="16047" y="1"/>
                  </a:lnTo>
                  <a:cubicBezTo>
                    <a:pt x="16138" y="183"/>
                    <a:pt x="16252" y="343"/>
                    <a:pt x="16367" y="526"/>
                  </a:cubicBezTo>
                  <a:cubicBezTo>
                    <a:pt x="17074" y="662"/>
                    <a:pt x="17759" y="1028"/>
                    <a:pt x="18352" y="1370"/>
                  </a:cubicBezTo>
                  <a:cubicBezTo>
                    <a:pt x="19859" y="2283"/>
                    <a:pt x="21274" y="3356"/>
                    <a:pt x="22507" y="4611"/>
                  </a:cubicBezTo>
                  <a:cubicBezTo>
                    <a:pt x="23214" y="5296"/>
                    <a:pt x="23853" y="6049"/>
                    <a:pt x="24492" y="6780"/>
                  </a:cubicBezTo>
                  <a:cubicBezTo>
                    <a:pt x="25793" y="8263"/>
                    <a:pt x="27140" y="9793"/>
                    <a:pt x="28829" y="10888"/>
                  </a:cubicBezTo>
                  <a:lnTo>
                    <a:pt x="29080" y="10500"/>
                  </a:lnTo>
                  <a:cubicBezTo>
                    <a:pt x="27437" y="9427"/>
                    <a:pt x="26136" y="7921"/>
                    <a:pt x="24858" y="6483"/>
                  </a:cubicBezTo>
                  <a:cubicBezTo>
                    <a:pt x="24196" y="5730"/>
                    <a:pt x="23534" y="4976"/>
                    <a:pt x="22826" y="4292"/>
                  </a:cubicBezTo>
                  <a:cubicBezTo>
                    <a:pt x="21548" y="3013"/>
                    <a:pt x="20133" y="1895"/>
                    <a:pt x="18581" y="982"/>
                  </a:cubicBezTo>
                  <a:cubicBezTo>
                    <a:pt x="17850" y="548"/>
                    <a:pt x="16983" y="115"/>
                    <a:pt x="16047" y="1"/>
                  </a:cubicBezTo>
                  <a:close/>
                  <a:moveTo>
                    <a:pt x="10546" y="3128"/>
                  </a:moveTo>
                  <a:cubicBezTo>
                    <a:pt x="8857" y="4086"/>
                    <a:pt x="7305" y="5547"/>
                    <a:pt x="5958" y="7419"/>
                  </a:cubicBezTo>
                  <a:cubicBezTo>
                    <a:pt x="4520" y="9450"/>
                    <a:pt x="3447" y="11756"/>
                    <a:pt x="2420" y="14107"/>
                  </a:cubicBezTo>
                  <a:cubicBezTo>
                    <a:pt x="2260" y="14107"/>
                    <a:pt x="2124" y="14129"/>
                    <a:pt x="1964" y="14175"/>
                  </a:cubicBezTo>
                  <a:cubicBezTo>
                    <a:pt x="1507" y="14266"/>
                    <a:pt x="1096" y="14540"/>
                    <a:pt x="754" y="14883"/>
                  </a:cubicBezTo>
                  <a:cubicBezTo>
                    <a:pt x="320" y="15316"/>
                    <a:pt x="1" y="15910"/>
                    <a:pt x="1" y="16526"/>
                  </a:cubicBezTo>
                  <a:cubicBezTo>
                    <a:pt x="24" y="17348"/>
                    <a:pt x="731" y="18078"/>
                    <a:pt x="1553" y="18215"/>
                  </a:cubicBezTo>
                  <a:cubicBezTo>
                    <a:pt x="1641" y="18227"/>
                    <a:pt x="1730" y="18233"/>
                    <a:pt x="1818" y="18233"/>
                  </a:cubicBezTo>
                  <a:cubicBezTo>
                    <a:pt x="2556" y="18233"/>
                    <a:pt x="3291" y="17822"/>
                    <a:pt x="3698" y="17211"/>
                  </a:cubicBezTo>
                  <a:cubicBezTo>
                    <a:pt x="3995" y="16777"/>
                    <a:pt x="4109" y="15978"/>
                    <a:pt x="3881" y="15271"/>
                  </a:cubicBezTo>
                  <a:cubicBezTo>
                    <a:pt x="3790" y="14928"/>
                    <a:pt x="3607" y="14632"/>
                    <a:pt x="3333" y="14403"/>
                  </a:cubicBezTo>
                  <a:cubicBezTo>
                    <a:pt x="3196" y="14312"/>
                    <a:pt x="3037" y="14243"/>
                    <a:pt x="2900" y="14198"/>
                  </a:cubicBezTo>
                  <a:cubicBezTo>
                    <a:pt x="3904" y="11892"/>
                    <a:pt x="4931" y="9656"/>
                    <a:pt x="6323" y="7693"/>
                  </a:cubicBezTo>
                  <a:cubicBezTo>
                    <a:pt x="7556" y="5981"/>
                    <a:pt x="8971" y="4611"/>
                    <a:pt x="10478" y="3698"/>
                  </a:cubicBezTo>
                  <a:cubicBezTo>
                    <a:pt x="10500" y="3493"/>
                    <a:pt x="10523" y="3310"/>
                    <a:pt x="10546" y="3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7171080" y="2007520"/>
              <a:ext cx="994019" cy="197827"/>
            </a:xfrm>
            <a:custGeom>
              <a:avLst/>
              <a:gdLst/>
              <a:ahLst/>
              <a:cxnLst/>
              <a:rect l="l" t="t" r="r" b="b"/>
              <a:pathLst>
                <a:path w="36836" h="7331" extrusionOk="0">
                  <a:moveTo>
                    <a:pt x="30538" y="1"/>
                  </a:moveTo>
                  <a:cubicBezTo>
                    <a:pt x="29715" y="1"/>
                    <a:pt x="28890" y="272"/>
                    <a:pt x="28213" y="764"/>
                  </a:cubicBezTo>
                  <a:cubicBezTo>
                    <a:pt x="27893" y="1015"/>
                    <a:pt x="27596" y="1312"/>
                    <a:pt x="27437" y="1700"/>
                  </a:cubicBezTo>
                  <a:cubicBezTo>
                    <a:pt x="27072" y="2499"/>
                    <a:pt x="27391" y="3458"/>
                    <a:pt x="27848" y="4211"/>
                  </a:cubicBezTo>
                  <a:cubicBezTo>
                    <a:pt x="28053" y="4576"/>
                    <a:pt x="28304" y="4918"/>
                    <a:pt x="28692" y="5101"/>
                  </a:cubicBezTo>
                  <a:cubicBezTo>
                    <a:pt x="28757" y="5133"/>
                    <a:pt x="28842" y="5156"/>
                    <a:pt x="28925" y="5156"/>
                  </a:cubicBezTo>
                  <a:cubicBezTo>
                    <a:pt x="29019" y="5156"/>
                    <a:pt x="29111" y="5128"/>
                    <a:pt x="29171" y="5055"/>
                  </a:cubicBezTo>
                  <a:cubicBezTo>
                    <a:pt x="29263" y="4918"/>
                    <a:pt x="29194" y="4736"/>
                    <a:pt x="29126" y="4599"/>
                  </a:cubicBezTo>
                  <a:cubicBezTo>
                    <a:pt x="28806" y="3960"/>
                    <a:pt x="28190" y="3412"/>
                    <a:pt x="28167" y="2704"/>
                  </a:cubicBezTo>
                  <a:cubicBezTo>
                    <a:pt x="28167" y="2316"/>
                    <a:pt x="28373" y="1951"/>
                    <a:pt x="28646" y="1677"/>
                  </a:cubicBezTo>
                  <a:cubicBezTo>
                    <a:pt x="28943" y="1403"/>
                    <a:pt x="29286" y="1221"/>
                    <a:pt x="29651" y="1084"/>
                  </a:cubicBezTo>
                  <a:cubicBezTo>
                    <a:pt x="30221" y="878"/>
                    <a:pt x="30815" y="764"/>
                    <a:pt x="31408" y="764"/>
                  </a:cubicBezTo>
                  <a:cubicBezTo>
                    <a:pt x="31659" y="559"/>
                    <a:pt x="31568" y="308"/>
                    <a:pt x="31408" y="171"/>
                  </a:cubicBezTo>
                  <a:cubicBezTo>
                    <a:pt x="31249" y="57"/>
                    <a:pt x="31043" y="11"/>
                    <a:pt x="30815" y="11"/>
                  </a:cubicBezTo>
                  <a:cubicBezTo>
                    <a:pt x="30723" y="4"/>
                    <a:pt x="30630" y="1"/>
                    <a:pt x="30538" y="1"/>
                  </a:cubicBezTo>
                  <a:close/>
                  <a:moveTo>
                    <a:pt x="36419" y="4393"/>
                  </a:moveTo>
                  <a:cubicBezTo>
                    <a:pt x="36355" y="4393"/>
                    <a:pt x="36292" y="4418"/>
                    <a:pt x="36247" y="4462"/>
                  </a:cubicBezTo>
                  <a:cubicBezTo>
                    <a:pt x="36202" y="4508"/>
                    <a:pt x="36202" y="4576"/>
                    <a:pt x="36156" y="4622"/>
                  </a:cubicBezTo>
                  <a:cubicBezTo>
                    <a:pt x="36110" y="4667"/>
                    <a:pt x="36019" y="4690"/>
                    <a:pt x="35951" y="4690"/>
                  </a:cubicBezTo>
                  <a:cubicBezTo>
                    <a:pt x="35882" y="4713"/>
                    <a:pt x="35814" y="4759"/>
                    <a:pt x="35791" y="4827"/>
                  </a:cubicBezTo>
                  <a:cubicBezTo>
                    <a:pt x="35768" y="4896"/>
                    <a:pt x="35836" y="4964"/>
                    <a:pt x="35882" y="5010"/>
                  </a:cubicBezTo>
                  <a:cubicBezTo>
                    <a:pt x="36042" y="5147"/>
                    <a:pt x="36247" y="5192"/>
                    <a:pt x="36430" y="5238"/>
                  </a:cubicBezTo>
                  <a:cubicBezTo>
                    <a:pt x="36462" y="5254"/>
                    <a:pt x="36494" y="5270"/>
                    <a:pt x="36527" y="5270"/>
                  </a:cubicBezTo>
                  <a:cubicBezTo>
                    <a:pt x="36540" y="5270"/>
                    <a:pt x="36553" y="5268"/>
                    <a:pt x="36567" y="5261"/>
                  </a:cubicBezTo>
                  <a:cubicBezTo>
                    <a:pt x="36612" y="5261"/>
                    <a:pt x="36658" y="5215"/>
                    <a:pt x="36681" y="5170"/>
                  </a:cubicBezTo>
                  <a:cubicBezTo>
                    <a:pt x="36681" y="5124"/>
                    <a:pt x="36658" y="5101"/>
                    <a:pt x="36658" y="5055"/>
                  </a:cubicBezTo>
                  <a:cubicBezTo>
                    <a:pt x="36658" y="4987"/>
                    <a:pt x="36727" y="4964"/>
                    <a:pt x="36749" y="4896"/>
                  </a:cubicBezTo>
                  <a:cubicBezTo>
                    <a:pt x="36836" y="4787"/>
                    <a:pt x="36799" y="4597"/>
                    <a:pt x="36776" y="4597"/>
                  </a:cubicBezTo>
                  <a:lnTo>
                    <a:pt x="36776" y="4597"/>
                  </a:lnTo>
                  <a:cubicBezTo>
                    <a:pt x="36775" y="4597"/>
                    <a:pt x="36773" y="4598"/>
                    <a:pt x="36772" y="4599"/>
                  </a:cubicBezTo>
                  <a:cubicBezTo>
                    <a:pt x="36704" y="4508"/>
                    <a:pt x="36612" y="4439"/>
                    <a:pt x="36521" y="4416"/>
                  </a:cubicBezTo>
                  <a:cubicBezTo>
                    <a:pt x="36489" y="4400"/>
                    <a:pt x="36454" y="4393"/>
                    <a:pt x="36419" y="4393"/>
                  </a:cubicBezTo>
                  <a:close/>
                  <a:moveTo>
                    <a:pt x="35220" y="6174"/>
                  </a:moveTo>
                  <a:cubicBezTo>
                    <a:pt x="35175" y="6174"/>
                    <a:pt x="35106" y="6174"/>
                    <a:pt x="35083" y="6219"/>
                  </a:cubicBezTo>
                  <a:cubicBezTo>
                    <a:pt x="35083" y="6265"/>
                    <a:pt x="35129" y="6311"/>
                    <a:pt x="35152" y="6334"/>
                  </a:cubicBezTo>
                  <a:cubicBezTo>
                    <a:pt x="35175" y="6402"/>
                    <a:pt x="35152" y="6493"/>
                    <a:pt x="35129" y="6562"/>
                  </a:cubicBezTo>
                  <a:cubicBezTo>
                    <a:pt x="35083" y="6608"/>
                    <a:pt x="35038" y="6676"/>
                    <a:pt x="35015" y="6744"/>
                  </a:cubicBezTo>
                  <a:cubicBezTo>
                    <a:pt x="34992" y="6813"/>
                    <a:pt x="35015" y="6904"/>
                    <a:pt x="35060" y="6904"/>
                  </a:cubicBezTo>
                  <a:cubicBezTo>
                    <a:pt x="35129" y="6973"/>
                    <a:pt x="35197" y="7018"/>
                    <a:pt x="35289" y="7064"/>
                  </a:cubicBezTo>
                  <a:cubicBezTo>
                    <a:pt x="35326" y="7073"/>
                    <a:pt x="35364" y="7079"/>
                    <a:pt x="35400" y="7079"/>
                  </a:cubicBezTo>
                  <a:cubicBezTo>
                    <a:pt x="35452" y="7079"/>
                    <a:pt x="35500" y="7068"/>
                    <a:pt x="35540" y="7041"/>
                  </a:cubicBezTo>
                  <a:cubicBezTo>
                    <a:pt x="35608" y="6996"/>
                    <a:pt x="35631" y="6927"/>
                    <a:pt x="35677" y="6881"/>
                  </a:cubicBezTo>
                  <a:cubicBezTo>
                    <a:pt x="35745" y="6790"/>
                    <a:pt x="35814" y="6767"/>
                    <a:pt x="35905" y="6722"/>
                  </a:cubicBezTo>
                  <a:cubicBezTo>
                    <a:pt x="35928" y="6699"/>
                    <a:pt x="35973" y="6676"/>
                    <a:pt x="35996" y="6630"/>
                  </a:cubicBezTo>
                  <a:cubicBezTo>
                    <a:pt x="35996" y="6585"/>
                    <a:pt x="35996" y="6539"/>
                    <a:pt x="35973" y="6493"/>
                  </a:cubicBezTo>
                  <a:cubicBezTo>
                    <a:pt x="35928" y="6448"/>
                    <a:pt x="35905" y="6425"/>
                    <a:pt x="35859" y="6402"/>
                  </a:cubicBezTo>
                  <a:cubicBezTo>
                    <a:pt x="35677" y="6288"/>
                    <a:pt x="35448" y="6197"/>
                    <a:pt x="35220" y="6174"/>
                  </a:cubicBezTo>
                  <a:close/>
                  <a:moveTo>
                    <a:pt x="815" y="5918"/>
                  </a:moveTo>
                  <a:cubicBezTo>
                    <a:pt x="616" y="5918"/>
                    <a:pt x="414" y="5999"/>
                    <a:pt x="275" y="6151"/>
                  </a:cubicBezTo>
                  <a:cubicBezTo>
                    <a:pt x="69" y="6356"/>
                    <a:pt x="1" y="6699"/>
                    <a:pt x="115" y="6950"/>
                  </a:cubicBezTo>
                  <a:cubicBezTo>
                    <a:pt x="211" y="7181"/>
                    <a:pt x="454" y="7331"/>
                    <a:pt x="705" y="7331"/>
                  </a:cubicBezTo>
                  <a:cubicBezTo>
                    <a:pt x="752" y="7331"/>
                    <a:pt x="799" y="7326"/>
                    <a:pt x="845" y="7315"/>
                  </a:cubicBezTo>
                  <a:cubicBezTo>
                    <a:pt x="1073" y="7269"/>
                    <a:pt x="1233" y="7087"/>
                    <a:pt x="1393" y="6904"/>
                  </a:cubicBezTo>
                  <a:cubicBezTo>
                    <a:pt x="1507" y="6767"/>
                    <a:pt x="1553" y="6311"/>
                    <a:pt x="1256" y="6083"/>
                  </a:cubicBezTo>
                  <a:cubicBezTo>
                    <a:pt x="1134" y="5971"/>
                    <a:pt x="975" y="5918"/>
                    <a:pt x="815" y="59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7412541" y="1502118"/>
              <a:ext cx="80712" cy="80712"/>
            </a:xfrm>
            <a:custGeom>
              <a:avLst/>
              <a:gdLst/>
              <a:ahLst/>
              <a:cxnLst/>
              <a:rect l="l" t="t" r="r" b="b"/>
              <a:pathLst>
                <a:path w="2991" h="2991" extrusionOk="0">
                  <a:moveTo>
                    <a:pt x="1507" y="0"/>
                  </a:moveTo>
                  <a:cubicBezTo>
                    <a:pt x="662" y="0"/>
                    <a:pt x="0" y="662"/>
                    <a:pt x="0" y="1507"/>
                  </a:cubicBezTo>
                  <a:cubicBezTo>
                    <a:pt x="0" y="2329"/>
                    <a:pt x="662" y="2991"/>
                    <a:pt x="1507" y="2991"/>
                  </a:cubicBezTo>
                  <a:cubicBezTo>
                    <a:pt x="2328" y="2991"/>
                    <a:pt x="2990" y="2329"/>
                    <a:pt x="2990" y="1507"/>
                  </a:cubicBezTo>
                  <a:cubicBezTo>
                    <a:pt x="2990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7431620" y="1525730"/>
              <a:ext cx="42528" cy="29387"/>
            </a:xfrm>
            <a:custGeom>
              <a:avLst/>
              <a:gdLst/>
              <a:ahLst/>
              <a:cxnLst/>
              <a:rect l="l" t="t" r="r" b="b"/>
              <a:pathLst>
                <a:path w="1576" h="1089" extrusionOk="0">
                  <a:moveTo>
                    <a:pt x="1174" y="1"/>
                  </a:moveTo>
                  <a:cubicBezTo>
                    <a:pt x="1157" y="1"/>
                    <a:pt x="1138" y="6"/>
                    <a:pt x="1119" y="16"/>
                  </a:cubicBezTo>
                  <a:cubicBezTo>
                    <a:pt x="731" y="244"/>
                    <a:pt x="366" y="541"/>
                    <a:pt x="24" y="883"/>
                  </a:cubicBezTo>
                  <a:cubicBezTo>
                    <a:pt x="1" y="906"/>
                    <a:pt x="1" y="952"/>
                    <a:pt x="24" y="974"/>
                  </a:cubicBezTo>
                  <a:cubicBezTo>
                    <a:pt x="46" y="997"/>
                    <a:pt x="69" y="997"/>
                    <a:pt x="92" y="997"/>
                  </a:cubicBezTo>
                  <a:cubicBezTo>
                    <a:pt x="92" y="997"/>
                    <a:pt x="115" y="997"/>
                    <a:pt x="138" y="974"/>
                  </a:cubicBezTo>
                  <a:cubicBezTo>
                    <a:pt x="457" y="655"/>
                    <a:pt x="823" y="381"/>
                    <a:pt x="1211" y="130"/>
                  </a:cubicBezTo>
                  <a:cubicBezTo>
                    <a:pt x="1233" y="107"/>
                    <a:pt x="1256" y="61"/>
                    <a:pt x="1233" y="38"/>
                  </a:cubicBezTo>
                  <a:cubicBezTo>
                    <a:pt x="1220" y="12"/>
                    <a:pt x="1199" y="1"/>
                    <a:pt x="1174" y="1"/>
                  </a:cubicBezTo>
                  <a:close/>
                  <a:moveTo>
                    <a:pt x="1494" y="320"/>
                  </a:moveTo>
                  <a:cubicBezTo>
                    <a:pt x="1477" y="320"/>
                    <a:pt x="1458" y="326"/>
                    <a:pt x="1439" y="335"/>
                  </a:cubicBezTo>
                  <a:lnTo>
                    <a:pt x="617" y="952"/>
                  </a:lnTo>
                  <a:cubicBezTo>
                    <a:pt x="571" y="974"/>
                    <a:pt x="571" y="1020"/>
                    <a:pt x="594" y="1066"/>
                  </a:cubicBezTo>
                  <a:cubicBezTo>
                    <a:pt x="617" y="1088"/>
                    <a:pt x="640" y="1088"/>
                    <a:pt x="663" y="1088"/>
                  </a:cubicBezTo>
                  <a:cubicBezTo>
                    <a:pt x="663" y="1088"/>
                    <a:pt x="686" y="1088"/>
                    <a:pt x="708" y="1066"/>
                  </a:cubicBezTo>
                  <a:lnTo>
                    <a:pt x="1530" y="449"/>
                  </a:lnTo>
                  <a:cubicBezTo>
                    <a:pt x="1576" y="427"/>
                    <a:pt x="1576" y="381"/>
                    <a:pt x="1553" y="358"/>
                  </a:cubicBezTo>
                  <a:cubicBezTo>
                    <a:pt x="1540" y="331"/>
                    <a:pt x="1518" y="320"/>
                    <a:pt x="1494" y="320"/>
                  </a:cubicBezTo>
                  <a:close/>
                </a:path>
              </a:pathLst>
            </a:custGeom>
            <a:solidFill>
              <a:srgbClr val="ED6C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3" name="Google Shape;113;p15"/>
          <p:cNvGrpSpPr/>
          <p:nvPr/>
        </p:nvGrpSpPr>
        <p:grpSpPr>
          <a:xfrm flipH="1">
            <a:off x="1321928" y="1602689"/>
            <a:ext cx="444119" cy="550116"/>
            <a:chOff x="7443422" y="3653739"/>
            <a:chExt cx="444119" cy="550116"/>
          </a:xfrm>
        </p:grpSpPr>
        <p:sp>
          <p:nvSpPr>
            <p:cNvPr id="114" name="Google Shape;114;p15"/>
            <p:cNvSpPr/>
            <p:nvPr/>
          </p:nvSpPr>
          <p:spPr>
            <a:xfrm>
              <a:off x="7443422" y="3653739"/>
              <a:ext cx="101652" cy="110288"/>
            </a:xfrm>
            <a:custGeom>
              <a:avLst/>
              <a:gdLst/>
              <a:ahLst/>
              <a:cxnLst/>
              <a:rect l="l" t="t" r="r" b="b"/>
              <a:pathLst>
                <a:path w="3767" h="4087" extrusionOk="0">
                  <a:moveTo>
                    <a:pt x="1735" y="0"/>
                  </a:moveTo>
                  <a:cubicBezTo>
                    <a:pt x="1666" y="0"/>
                    <a:pt x="1598" y="46"/>
                    <a:pt x="1529" y="69"/>
                  </a:cubicBezTo>
                  <a:cubicBezTo>
                    <a:pt x="959" y="366"/>
                    <a:pt x="479" y="799"/>
                    <a:pt x="137" y="1347"/>
                  </a:cubicBezTo>
                  <a:cubicBezTo>
                    <a:pt x="69" y="1461"/>
                    <a:pt x="0" y="1598"/>
                    <a:pt x="0" y="1735"/>
                  </a:cubicBezTo>
                  <a:cubicBezTo>
                    <a:pt x="23" y="1849"/>
                    <a:pt x="114" y="1941"/>
                    <a:pt x="183" y="2032"/>
                  </a:cubicBezTo>
                  <a:cubicBezTo>
                    <a:pt x="753" y="2739"/>
                    <a:pt x="1324" y="3424"/>
                    <a:pt x="1917" y="4086"/>
                  </a:cubicBezTo>
                  <a:cubicBezTo>
                    <a:pt x="2602" y="3698"/>
                    <a:pt x="3196" y="3173"/>
                    <a:pt x="3652" y="2534"/>
                  </a:cubicBezTo>
                  <a:cubicBezTo>
                    <a:pt x="3721" y="2466"/>
                    <a:pt x="3766" y="2374"/>
                    <a:pt x="3766" y="2283"/>
                  </a:cubicBezTo>
                  <a:cubicBezTo>
                    <a:pt x="3766" y="2215"/>
                    <a:pt x="3721" y="2146"/>
                    <a:pt x="3675" y="2078"/>
                  </a:cubicBezTo>
                  <a:cubicBezTo>
                    <a:pt x="3219" y="1370"/>
                    <a:pt x="2648" y="708"/>
                    <a:pt x="2009" y="160"/>
                  </a:cubicBezTo>
                  <a:cubicBezTo>
                    <a:pt x="1917" y="92"/>
                    <a:pt x="1849" y="23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7465576" y="3698372"/>
              <a:ext cx="404100" cy="479901"/>
            </a:xfrm>
            <a:custGeom>
              <a:avLst/>
              <a:gdLst/>
              <a:ahLst/>
              <a:cxnLst/>
              <a:rect l="l" t="t" r="r" b="b"/>
              <a:pathLst>
                <a:path w="14975" h="17784" extrusionOk="0">
                  <a:moveTo>
                    <a:pt x="3685" y="0"/>
                  </a:moveTo>
                  <a:cubicBezTo>
                    <a:pt x="3531" y="0"/>
                    <a:pt x="3368" y="71"/>
                    <a:pt x="3219" y="127"/>
                  </a:cubicBezTo>
                  <a:cubicBezTo>
                    <a:pt x="2192" y="561"/>
                    <a:pt x="1233" y="1200"/>
                    <a:pt x="435" y="1998"/>
                  </a:cubicBezTo>
                  <a:cubicBezTo>
                    <a:pt x="183" y="2227"/>
                    <a:pt x="1" y="2432"/>
                    <a:pt x="1" y="2683"/>
                  </a:cubicBezTo>
                  <a:cubicBezTo>
                    <a:pt x="24" y="2934"/>
                    <a:pt x="138" y="3163"/>
                    <a:pt x="252" y="3391"/>
                  </a:cubicBezTo>
                  <a:cubicBezTo>
                    <a:pt x="2649" y="8138"/>
                    <a:pt x="5045" y="12909"/>
                    <a:pt x="7761" y="17497"/>
                  </a:cubicBezTo>
                  <a:cubicBezTo>
                    <a:pt x="7830" y="17611"/>
                    <a:pt x="7898" y="17725"/>
                    <a:pt x="8035" y="17771"/>
                  </a:cubicBezTo>
                  <a:cubicBezTo>
                    <a:pt x="8057" y="17779"/>
                    <a:pt x="8080" y="17783"/>
                    <a:pt x="8104" y="17783"/>
                  </a:cubicBezTo>
                  <a:cubicBezTo>
                    <a:pt x="8208" y="17783"/>
                    <a:pt x="8331" y="17712"/>
                    <a:pt x="8423" y="17657"/>
                  </a:cubicBezTo>
                  <a:cubicBezTo>
                    <a:pt x="10683" y="16378"/>
                    <a:pt x="12966" y="15055"/>
                    <a:pt x="14723" y="13137"/>
                  </a:cubicBezTo>
                  <a:cubicBezTo>
                    <a:pt x="14814" y="13023"/>
                    <a:pt x="14929" y="12909"/>
                    <a:pt x="14951" y="12749"/>
                  </a:cubicBezTo>
                  <a:cubicBezTo>
                    <a:pt x="14974" y="12521"/>
                    <a:pt x="14837" y="12338"/>
                    <a:pt x="14700" y="12156"/>
                  </a:cubicBezTo>
                  <a:cubicBezTo>
                    <a:pt x="11391" y="8093"/>
                    <a:pt x="7921" y="4167"/>
                    <a:pt x="4292" y="355"/>
                  </a:cubicBezTo>
                  <a:cubicBezTo>
                    <a:pt x="4155" y="218"/>
                    <a:pt x="3995" y="58"/>
                    <a:pt x="3790" y="13"/>
                  </a:cubicBezTo>
                  <a:cubicBezTo>
                    <a:pt x="3756" y="4"/>
                    <a:pt x="3721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7559835" y="3811358"/>
              <a:ext cx="177399" cy="223058"/>
            </a:xfrm>
            <a:custGeom>
              <a:avLst/>
              <a:gdLst/>
              <a:ahLst/>
              <a:cxnLst/>
              <a:rect l="l" t="t" r="r" b="b"/>
              <a:pathLst>
                <a:path w="6574" h="8266" extrusionOk="0">
                  <a:moveTo>
                    <a:pt x="1046" y="1"/>
                  </a:moveTo>
                  <a:cubicBezTo>
                    <a:pt x="859" y="1"/>
                    <a:pt x="678" y="44"/>
                    <a:pt x="525" y="140"/>
                  </a:cubicBezTo>
                  <a:cubicBezTo>
                    <a:pt x="137" y="391"/>
                    <a:pt x="0" y="893"/>
                    <a:pt x="69" y="1327"/>
                  </a:cubicBezTo>
                  <a:cubicBezTo>
                    <a:pt x="137" y="1783"/>
                    <a:pt x="388" y="2171"/>
                    <a:pt x="639" y="2536"/>
                  </a:cubicBezTo>
                  <a:cubicBezTo>
                    <a:pt x="1689" y="4203"/>
                    <a:pt x="2922" y="5732"/>
                    <a:pt x="4132" y="7261"/>
                  </a:cubicBezTo>
                  <a:cubicBezTo>
                    <a:pt x="4428" y="7626"/>
                    <a:pt x="4725" y="8014"/>
                    <a:pt x="5159" y="8174"/>
                  </a:cubicBezTo>
                  <a:cubicBezTo>
                    <a:pt x="5280" y="8235"/>
                    <a:pt x="5422" y="8265"/>
                    <a:pt x="5564" y="8265"/>
                  </a:cubicBezTo>
                  <a:cubicBezTo>
                    <a:pt x="5635" y="8265"/>
                    <a:pt x="5706" y="8258"/>
                    <a:pt x="5775" y="8243"/>
                  </a:cubicBezTo>
                  <a:cubicBezTo>
                    <a:pt x="6186" y="8129"/>
                    <a:pt x="6437" y="7695"/>
                    <a:pt x="6483" y="7261"/>
                  </a:cubicBezTo>
                  <a:cubicBezTo>
                    <a:pt x="6574" y="6417"/>
                    <a:pt x="6026" y="5618"/>
                    <a:pt x="5524" y="4933"/>
                  </a:cubicBezTo>
                  <a:cubicBezTo>
                    <a:pt x="4475" y="3542"/>
                    <a:pt x="3427" y="2175"/>
                    <a:pt x="2378" y="784"/>
                  </a:cubicBezTo>
                  <a:lnTo>
                    <a:pt x="2378" y="784"/>
                  </a:lnTo>
                  <a:cubicBezTo>
                    <a:pt x="2382" y="790"/>
                    <a:pt x="2384" y="792"/>
                    <a:pt x="2384" y="792"/>
                  </a:cubicBezTo>
                  <a:cubicBezTo>
                    <a:pt x="2386" y="792"/>
                    <a:pt x="2131" y="456"/>
                    <a:pt x="1803" y="231"/>
                  </a:cubicBezTo>
                  <a:cubicBezTo>
                    <a:pt x="1578" y="85"/>
                    <a:pt x="1306" y="1"/>
                    <a:pt x="1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7651611" y="4028830"/>
              <a:ext cx="235930" cy="175025"/>
            </a:xfrm>
            <a:custGeom>
              <a:avLst/>
              <a:gdLst/>
              <a:ahLst/>
              <a:cxnLst/>
              <a:rect l="l" t="t" r="r" b="b"/>
              <a:pathLst>
                <a:path w="8743" h="6486" extrusionOk="0">
                  <a:moveTo>
                    <a:pt x="8254" y="1"/>
                  </a:moveTo>
                  <a:cubicBezTo>
                    <a:pt x="8050" y="1"/>
                    <a:pt x="7827" y="95"/>
                    <a:pt x="7647" y="206"/>
                  </a:cubicBezTo>
                  <a:cubicBezTo>
                    <a:pt x="6094" y="1074"/>
                    <a:pt x="4656" y="2124"/>
                    <a:pt x="3378" y="3334"/>
                  </a:cubicBezTo>
                  <a:cubicBezTo>
                    <a:pt x="2671" y="3995"/>
                    <a:pt x="1507" y="4361"/>
                    <a:pt x="639" y="5160"/>
                  </a:cubicBezTo>
                  <a:cubicBezTo>
                    <a:pt x="320" y="5433"/>
                    <a:pt x="0" y="5890"/>
                    <a:pt x="228" y="6232"/>
                  </a:cubicBezTo>
                  <a:cubicBezTo>
                    <a:pt x="341" y="6415"/>
                    <a:pt x="549" y="6486"/>
                    <a:pt x="773" y="6486"/>
                  </a:cubicBezTo>
                  <a:cubicBezTo>
                    <a:pt x="912" y="6486"/>
                    <a:pt x="1056" y="6459"/>
                    <a:pt x="1187" y="6415"/>
                  </a:cubicBezTo>
                  <a:cubicBezTo>
                    <a:pt x="1826" y="6232"/>
                    <a:pt x="2374" y="5821"/>
                    <a:pt x="2922" y="5433"/>
                  </a:cubicBezTo>
                  <a:cubicBezTo>
                    <a:pt x="4611" y="4224"/>
                    <a:pt x="6277" y="2968"/>
                    <a:pt x="7920" y="1690"/>
                  </a:cubicBezTo>
                  <a:cubicBezTo>
                    <a:pt x="8309" y="1393"/>
                    <a:pt x="8742" y="1005"/>
                    <a:pt x="8742" y="503"/>
                  </a:cubicBezTo>
                  <a:cubicBezTo>
                    <a:pt x="8742" y="366"/>
                    <a:pt x="8697" y="229"/>
                    <a:pt x="8605" y="138"/>
                  </a:cubicBezTo>
                  <a:cubicBezTo>
                    <a:pt x="8507" y="40"/>
                    <a:pt x="8384" y="1"/>
                    <a:pt x="8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E8ABD1-89EB-6846-6BAA-8F24A66C9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2076" y="463888"/>
            <a:ext cx="9369425" cy="374312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200" b="1" dirty="0"/>
              <a:t>Demo</a:t>
            </a:r>
            <a:br>
              <a:rPr lang="en-IN" sz="3200" b="1" dirty="0"/>
            </a:br>
            <a:endParaRPr lang="en-IN" sz="2200" b="1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3BBA0D-0683-CFD5-F2AB-7F49038AB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50" y="1162049"/>
            <a:ext cx="3725616" cy="30035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A040ED-0181-E944-576D-25BE09329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166" y="1176985"/>
            <a:ext cx="4575409" cy="300355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5"/>
          <p:cNvSpPr txBox="1">
            <a:spLocks noGrp="1"/>
          </p:cNvSpPr>
          <p:nvPr>
            <p:ph type="title"/>
          </p:nvPr>
        </p:nvSpPr>
        <p:spPr>
          <a:xfrm>
            <a:off x="908050" y="465408"/>
            <a:ext cx="7025015" cy="11089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3200" b="1" dirty="0"/>
              <a:t>Advantages</a:t>
            </a:r>
            <a:br>
              <a:rPr lang="en-US" sz="3200" b="1" dirty="0"/>
            </a:br>
            <a:endParaRPr sz="3200" b="1" dirty="0"/>
          </a:p>
        </p:txBody>
      </p:sp>
      <p:grpSp>
        <p:nvGrpSpPr>
          <p:cNvPr id="505" name="Google Shape;505;p25"/>
          <p:cNvGrpSpPr/>
          <p:nvPr/>
        </p:nvGrpSpPr>
        <p:grpSpPr>
          <a:xfrm>
            <a:off x="6571925" y="2999260"/>
            <a:ext cx="1858800" cy="783286"/>
            <a:chOff x="6571925" y="3818410"/>
            <a:chExt cx="1858800" cy="783286"/>
          </a:xfrm>
        </p:grpSpPr>
        <p:sp>
          <p:nvSpPr>
            <p:cNvPr id="506" name="Google Shape;506;p25"/>
            <p:cNvSpPr txBox="1"/>
            <p:nvPr/>
          </p:nvSpPr>
          <p:spPr>
            <a:xfrm>
              <a:off x="6571925" y="3818410"/>
              <a:ext cx="1858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507" name="Google Shape;507;p25"/>
            <p:cNvSpPr txBox="1"/>
            <p:nvPr/>
          </p:nvSpPr>
          <p:spPr>
            <a:xfrm>
              <a:off x="6571925" y="4028996"/>
              <a:ext cx="1858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517" name="Google Shape;517;p25"/>
          <p:cNvGrpSpPr/>
          <p:nvPr/>
        </p:nvGrpSpPr>
        <p:grpSpPr>
          <a:xfrm>
            <a:off x="713225" y="2999266"/>
            <a:ext cx="1858800" cy="783279"/>
            <a:chOff x="713225" y="3818416"/>
            <a:chExt cx="1858800" cy="783279"/>
          </a:xfrm>
        </p:grpSpPr>
        <p:sp>
          <p:nvSpPr>
            <p:cNvPr id="518" name="Google Shape;518;p25"/>
            <p:cNvSpPr txBox="1"/>
            <p:nvPr/>
          </p:nvSpPr>
          <p:spPr>
            <a:xfrm>
              <a:off x="713225" y="3818416"/>
              <a:ext cx="1858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519" name="Google Shape;519;p25"/>
            <p:cNvSpPr txBox="1"/>
            <p:nvPr/>
          </p:nvSpPr>
          <p:spPr>
            <a:xfrm>
              <a:off x="713225" y="4028995"/>
              <a:ext cx="1858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521" name="Google Shape;521;p25"/>
          <p:cNvGrpSpPr/>
          <p:nvPr/>
        </p:nvGrpSpPr>
        <p:grpSpPr>
          <a:xfrm>
            <a:off x="711050" y="2072408"/>
            <a:ext cx="1858800" cy="783275"/>
            <a:chOff x="711050" y="2543935"/>
            <a:chExt cx="1858800" cy="783275"/>
          </a:xfrm>
        </p:grpSpPr>
        <p:sp>
          <p:nvSpPr>
            <p:cNvPr id="522" name="Google Shape;522;p25"/>
            <p:cNvSpPr txBox="1"/>
            <p:nvPr/>
          </p:nvSpPr>
          <p:spPr>
            <a:xfrm>
              <a:off x="711050" y="2543935"/>
              <a:ext cx="1858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523" name="Google Shape;523;p25"/>
            <p:cNvSpPr txBox="1"/>
            <p:nvPr/>
          </p:nvSpPr>
          <p:spPr>
            <a:xfrm>
              <a:off x="711050" y="2754510"/>
              <a:ext cx="1858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524" name="Google Shape;524;p25"/>
          <p:cNvGrpSpPr/>
          <p:nvPr/>
        </p:nvGrpSpPr>
        <p:grpSpPr>
          <a:xfrm>
            <a:off x="6574100" y="2072408"/>
            <a:ext cx="1858800" cy="783276"/>
            <a:chOff x="6574100" y="2548658"/>
            <a:chExt cx="1858800" cy="783276"/>
          </a:xfrm>
        </p:grpSpPr>
        <p:sp>
          <p:nvSpPr>
            <p:cNvPr id="525" name="Google Shape;525;p25"/>
            <p:cNvSpPr txBox="1"/>
            <p:nvPr/>
          </p:nvSpPr>
          <p:spPr>
            <a:xfrm>
              <a:off x="6574100" y="2548658"/>
              <a:ext cx="1858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526" name="Google Shape;526;p25"/>
            <p:cNvSpPr txBox="1"/>
            <p:nvPr/>
          </p:nvSpPr>
          <p:spPr>
            <a:xfrm>
              <a:off x="6574100" y="2759234"/>
              <a:ext cx="18588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cxnSp>
        <p:nvCxnSpPr>
          <p:cNvPr id="527" name="Google Shape;527;p25"/>
          <p:cNvCxnSpPr>
            <a:stCxn id="528" idx="4"/>
            <a:endCxn id="528" idx="4"/>
          </p:cNvCxnSpPr>
          <p:nvPr/>
        </p:nvCxnSpPr>
        <p:spPr>
          <a:xfrm>
            <a:off x="4572000" y="3307844"/>
            <a:ext cx="0" cy="0"/>
          </a:xfrm>
          <a:prstGeom prst="straightConnector1">
            <a:avLst/>
          </a:prstGeom>
          <a:noFill/>
          <a:ln w="19050" cap="flat" cmpd="sng">
            <a:solidFill>
              <a:srgbClr val="F3E6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F7E06F2-7B1B-9A22-2B62-291AB3AF5D60}"/>
              </a:ext>
            </a:extLst>
          </p:cNvPr>
          <p:cNvSpPr txBox="1"/>
          <p:nvPr/>
        </p:nvSpPr>
        <p:spPr>
          <a:xfrm>
            <a:off x="1473201" y="2110085"/>
            <a:ext cx="53085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Saves time for both patients &amp; doctors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Reduces paperwork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Improves patient satisfaction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Works 24/7 from anywhere</a:t>
            </a:r>
            <a:endParaRPr lang="en-IN" sz="24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" name="Google Shape;357;p22">
            <a:extLst>
              <a:ext uri="{FF2B5EF4-FFF2-40B4-BE49-F238E27FC236}">
                <a16:creationId xmlns:a16="http://schemas.microsoft.com/office/drawing/2014/main" id="{5C0E7969-C33F-95B0-4C4E-50AC8194B63A}"/>
              </a:ext>
            </a:extLst>
          </p:cNvPr>
          <p:cNvGrpSpPr/>
          <p:nvPr/>
        </p:nvGrpSpPr>
        <p:grpSpPr>
          <a:xfrm>
            <a:off x="6590040" y="2462585"/>
            <a:ext cx="2686050" cy="3093247"/>
            <a:chOff x="352211" y="971637"/>
            <a:chExt cx="3853038" cy="3391013"/>
          </a:xfrm>
        </p:grpSpPr>
        <p:grpSp>
          <p:nvGrpSpPr>
            <p:cNvPr id="5" name="Google Shape;358;p22">
              <a:extLst>
                <a:ext uri="{FF2B5EF4-FFF2-40B4-BE49-F238E27FC236}">
                  <a16:creationId xmlns:a16="http://schemas.microsoft.com/office/drawing/2014/main" id="{77BB99CC-F525-898D-8999-1446C81F43B8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34" name="Google Shape;359;p22">
                <a:extLst>
                  <a:ext uri="{FF2B5EF4-FFF2-40B4-BE49-F238E27FC236}">
                    <a16:creationId xmlns:a16="http://schemas.microsoft.com/office/drawing/2014/main" id="{1E159E9B-4085-8F45-472E-7E0C67239F39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360;p22">
                <a:extLst>
                  <a:ext uri="{FF2B5EF4-FFF2-40B4-BE49-F238E27FC236}">
                    <a16:creationId xmlns:a16="http://schemas.microsoft.com/office/drawing/2014/main" id="{1034AB03-3247-4D10-58A8-AB47CD14D44C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6" name="Google Shape;361;p22">
              <a:extLst>
                <a:ext uri="{FF2B5EF4-FFF2-40B4-BE49-F238E27FC236}">
                  <a16:creationId xmlns:a16="http://schemas.microsoft.com/office/drawing/2014/main" id="{1F85C805-89F7-B65F-D3FF-62EFC04A75EA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32" name="Google Shape;362;p22">
                <a:extLst>
                  <a:ext uri="{FF2B5EF4-FFF2-40B4-BE49-F238E27FC236}">
                    <a16:creationId xmlns:a16="http://schemas.microsoft.com/office/drawing/2014/main" id="{DAF96D61-B0E7-88F4-7968-586EDFC0199C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363;p22">
                <a:extLst>
                  <a:ext uri="{FF2B5EF4-FFF2-40B4-BE49-F238E27FC236}">
                    <a16:creationId xmlns:a16="http://schemas.microsoft.com/office/drawing/2014/main" id="{4067CA38-0BBC-C809-09BE-98A8C36D0B5A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" name="Google Shape;364;p22">
              <a:extLst>
                <a:ext uri="{FF2B5EF4-FFF2-40B4-BE49-F238E27FC236}">
                  <a16:creationId xmlns:a16="http://schemas.microsoft.com/office/drawing/2014/main" id="{4B46930E-1580-A101-7C19-8A937E9FAEAB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30" name="Google Shape;365;p22">
                <a:extLst>
                  <a:ext uri="{FF2B5EF4-FFF2-40B4-BE49-F238E27FC236}">
                    <a16:creationId xmlns:a16="http://schemas.microsoft.com/office/drawing/2014/main" id="{BAA70904-A47D-5956-A55A-482DE56AB4C0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366;p22">
                <a:extLst>
                  <a:ext uri="{FF2B5EF4-FFF2-40B4-BE49-F238E27FC236}">
                    <a16:creationId xmlns:a16="http://schemas.microsoft.com/office/drawing/2014/main" id="{828F87A0-437F-A5E0-C0D6-2ECC444BF530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" name="Google Shape;367;p22">
              <a:extLst>
                <a:ext uri="{FF2B5EF4-FFF2-40B4-BE49-F238E27FC236}">
                  <a16:creationId xmlns:a16="http://schemas.microsoft.com/office/drawing/2014/main" id="{2F26D62D-8B33-9AD4-277E-48A62E779005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9" name="Google Shape;368;p22">
                <a:extLst>
                  <a:ext uri="{FF2B5EF4-FFF2-40B4-BE49-F238E27FC236}">
                    <a16:creationId xmlns:a16="http://schemas.microsoft.com/office/drawing/2014/main" id="{A56AC93C-DE0E-E6DD-9519-1EAE5FDF6A0C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" name="Google Shape;369;p22">
                <a:extLst>
                  <a:ext uri="{FF2B5EF4-FFF2-40B4-BE49-F238E27FC236}">
                    <a16:creationId xmlns:a16="http://schemas.microsoft.com/office/drawing/2014/main" id="{852C0BF1-963D-CC84-4CF4-1966EC2D50A2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" name="Google Shape;370;p22">
                <a:extLst>
                  <a:ext uri="{FF2B5EF4-FFF2-40B4-BE49-F238E27FC236}">
                    <a16:creationId xmlns:a16="http://schemas.microsoft.com/office/drawing/2014/main" id="{49637CF8-C685-7B2E-4C15-7D0B6A12E05F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371;p22">
                <a:extLst>
                  <a:ext uri="{FF2B5EF4-FFF2-40B4-BE49-F238E27FC236}">
                    <a16:creationId xmlns:a16="http://schemas.microsoft.com/office/drawing/2014/main" id="{F00C54AD-EDA5-08B7-C80B-64AECDFB4856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372;p22">
                <a:extLst>
                  <a:ext uri="{FF2B5EF4-FFF2-40B4-BE49-F238E27FC236}">
                    <a16:creationId xmlns:a16="http://schemas.microsoft.com/office/drawing/2014/main" id="{41646B62-D76D-5299-9500-F69F57F8987A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373;p22">
                <a:extLst>
                  <a:ext uri="{FF2B5EF4-FFF2-40B4-BE49-F238E27FC236}">
                    <a16:creationId xmlns:a16="http://schemas.microsoft.com/office/drawing/2014/main" id="{8721D613-E285-623B-4116-127A4C3C18B4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374;p22">
                <a:extLst>
                  <a:ext uri="{FF2B5EF4-FFF2-40B4-BE49-F238E27FC236}">
                    <a16:creationId xmlns:a16="http://schemas.microsoft.com/office/drawing/2014/main" id="{ECE343F6-4717-5E93-9405-31433991488A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" name="Google Shape;375;p22">
                <a:extLst>
                  <a:ext uri="{FF2B5EF4-FFF2-40B4-BE49-F238E27FC236}">
                    <a16:creationId xmlns:a16="http://schemas.microsoft.com/office/drawing/2014/main" id="{E35F0E44-0DFD-4FDE-DFE9-E76730D3AA0D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376;p22">
                <a:extLst>
                  <a:ext uri="{FF2B5EF4-FFF2-40B4-BE49-F238E27FC236}">
                    <a16:creationId xmlns:a16="http://schemas.microsoft.com/office/drawing/2014/main" id="{F8BFE2A3-21F8-EB07-8CC6-DF3C086DBA6C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377;p22">
                <a:extLst>
                  <a:ext uri="{FF2B5EF4-FFF2-40B4-BE49-F238E27FC236}">
                    <a16:creationId xmlns:a16="http://schemas.microsoft.com/office/drawing/2014/main" id="{B78CD6B8-0477-93A5-2140-C3AD5099CBF5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378;p22">
                <a:extLst>
                  <a:ext uri="{FF2B5EF4-FFF2-40B4-BE49-F238E27FC236}">
                    <a16:creationId xmlns:a16="http://schemas.microsoft.com/office/drawing/2014/main" id="{5EA2977A-FFAD-F61D-40B8-CD548BB0264B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379;p22">
                <a:extLst>
                  <a:ext uri="{FF2B5EF4-FFF2-40B4-BE49-F238E27FC236}">
                    <a16:creationId xmlns:a16="http://schemas.microsoft.com/office/drawing/2014/main" id="{76582D1D-F676-93B6-461E-F2A3C9DCDDFC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380;p22">
                <a:extLst>
                  <a:ext uri="{FF2B5EF4-FFF2-40B4-BE49-F238E27FC236}">
                    <a16:creationId xmlns:a16="http://schemas.microsoft.com/office/drawing/2014/main" id="{759E830A-EDFC-7D44-C194-E0502F780CD9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381;p22">
                <a:extLst>
                  <a:ext uri="{FF2B5EF4-FFF2-40B4-BE49-F238E27FC236}">
                    <a16:creationId xmlns:a16="http://schemas.microsoft.com/office/drawing/2014/main" id="{8B094470-4CAB-8B28-D547-BEE23847AC10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382;p22">
                <a:extLst>
                  <a:ext uri="{FF2B5EF4-FFF2-40B4-BE49-F238E27FC236}">
                    <a16:creationId xmlns:a16="http://schemas.microsoft.com/office/drawing/2014/main" id="{B2B2C33F-6285-8F02-94AB-3EC72590617B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383;p22">
                <a:extLst>
                  <a:ext uri="{FF2B5EF4-FFF2-40B4-BE49-F238E27FC236}">
                    <a16:creationId xmlns:a16="http://schemas.microsoft.com/office/drawing/2014/main" id="{B660B719-32A6-02A0-84B8-AD0338285006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384;p22">
                <a:extLst>
                  <a:ext uri="{FF2B5EF4-FFF2-40B4-BE49-F238E27FC236}">
                    <a16:creationId xmlns:a16="http://schemas.microsoft.com/office/drawing/2014/main" id="{1FD83BDF-1EC3-AD1B-6798-B545909C556C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385;p22">
                <a:extLst>
                  <a:ext uri="{FF2B5EF4-FFF2-40B4-BE49-F238E27FC236}">
                    <a16:creationId xmlns:a16="http://schemas.microsoft.com/office/drawing/2014/main" id="{919DF6D1-0B88-C200-3D88-D3F1EA7B4E33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" name="Google Shape;386;p22">
                <a:extLst>
                  <a:ext uri="{FF2B5EF4-FFF2-40B4-BE49-F238E27FC236}">
                    <a16:creationId xmlns:a16="http://schemas.microsoft.com/office/drawing/2014/main" id="{D4CF6A7A-D5E3-2302-57B6-49BEC30970B8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387;p22">
                <a:extLst>
                  <a:ext uri="{FF2B5EF4-FFF2-40B4-BE49-F238E27FC236}">
                    <a16:creationId xmlns:a16="http://schemas.microsoft.com/office/drawing/2014/main" id="{6FDC084B-7148-B90C-58C9-95A0F9E33758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388;p22">
                <a:extLst>
                  <a:ext uri="{FF2B5EF4-FFF2-40B4-BE49-F238E27FC236}">
                    <a16:creationId xmlns:a16="http://schemas.microsoft.com/office/drawing/2014/main" id="{73AF1F5B-67A5-4D61-DB0A-AFB6672D970A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E92FDA-170C-0D35-4E44-A7C0CEBB3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1" y="463888"/>
            <a:ext cx="7144940" cy="901362"/>
          </a:xfrm>
        </p:spPr>
        <p:txBody>
          <a:bodyPr>
            <a:normAutofit/>
          </a:bodyPr>
          <a:lstStyle/>
          <a:p>
            <a:r>
              <a:rPr lang="en-IN" sz="3200" b="1" dirty="0"/>
              <a:t>            FUTURE ENHANCEMENTS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F47DE5-F2FB-388E-441F-35705259110F}"/>
              </a:ext>
            </a:extLst>
          </p:cNvPr>
          <p:cNvSpPr txBox="1"/>
          <p:nvPr/>
        </p:nvSpPr>
        <p:spPr>
          <a:xfrm>
            <a:off x="1282700" y="1746250"/>
            <a:ext cx="55657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Online payment integration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AI-based doctor recommendations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Video consultation feature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Multi-language support</a:t>
            </a:r>
          </a:p>
        </p:txBody>
      </p:sp>
      <p:grpSp>
        <p:nvGrpSpPr>
          <p:cNvPr id="6" name="Google Shape;357;p22">
            <a:extLst>
              <a:ext uri="{FF2B5EF4-FFF2-40B4-BE49-F238E27FC236}">
                <a16:creationId xmlns:a16="http://schemas.microsoft.com/office/drawing/2014/main" id="{9462FFB3-9F17-FC83-2D2E-C1046092C53B}"/>
              </a:ext>
            </a:extLst>
          </p:cNvPr>
          <p:cNvGrpSpPr/>
          <p:nvPr/>
        </p:nvGrpSpPr>
        <p:grpSpPr>
          <a:xfrm>
            <a:off x="6596390" y="2468935"/>
            <a:ext cx="2686050" cy="3093247"/>
            <a:chOff x="352211" y="971637"/>
            <a:chExt cx="3853038" cy="3391013"/>
          </a:xfrm>
        </p:grpSpPr>
        <p:grpSp>
          <p:nvGrpSpPr>
            <p:cNvPr id="7" name="Google Shape;358;p22">
              <a:extLst>
                <a:ext uri="{FF2B5EF4-FFF2-40B4-BE49-F238E27FC236}">
                  <a16:creationId xmlns:a16="http://schemas.microsoft.com/office/drawing/2014/main" id="{0F34CB95-AA4E-D287-3791-B69CDD11D514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36" name="Google Shape;359;p22">
                <a:extLst>
                  <a:ext uri="{FF2B5EF4-FFF2-40B4-BE49-F238E27FC236}">
                    <a16:creationId xmlns:a16="http://schemas.microsoft.com/office/drawing/2014/main" id="{43FEE28C-A55C-02DC-B5B0-E1670BF0C4AB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360;p22">
                <a:extLst>
                  <a:ext uri="{FF2B5EF4-FFF2-40B4-BE49-F238E27FC236}">
                    <a16:creationId xmlns:a16="http://schemas.microsoft.com/office/drawing/2014/main" id="{CE96AFA7-3219-1CF3-794E-F13578639F81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" name="Google Shape;361;p22">
              <a:extLst>
                <a:ext uri="{FF2B5EF4-FFF2-40B4-BE49-F238E27FC236}">
                  <a16:creationId xmlns:a16="http://schemas.microsoft.com/office/drawing/2014/main" id="{DFEA3471-7F7D-32FD-4D7E-32F2EA772A10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34" name="Google Shape;362;p22">
                <a:extLst>
                  <a:ext uri="{FF2B5EF4-FFF2-40B4-BE49-F238E27FC236}">
                    <a16:creationId xmlns:a16="http://schemas.microsoft.com/office/drawing/2014/main" id="{4BA0E900-FCB3-52A0-DC2A-B9B9F74A01C4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363;p22">
                <a:extLst>
                  <a:ext uri="{FF2B5EF4-FFF2-40B4-BE49-F238E27FC236}">
                    <a16:creationId xmlns:a16="http://schemas.microsoft.com/office/drawing/2014/main" id="{E4CC897D-BF96-4F44-38B7-378A65DF2906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" name="Google Shape;364;p22">
              <a:extLst>
                <a:ext uri="{FF2B5EF4-FFF2-40B4-BE49-F238E27FC236}">
                  <a16:creationId xmlns:a16="http://schemas.microsoft.com/office/drawing/2014/main" id="{AB73B634-1A66-6A3B-5E97-FB40963AC1F8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32" name="Google Shape;365;p22">
                <a:extLst>
                  <a:ext uri="{FF2B5EF4-FFF2-40B4-BE49-F238E27FC236}">
                    <a16:creationId xmlns:a16="http://schemas.microsoft.com/office/drawing/2014/main" id="{2F36A560-798B-E825-9076-EB18A29C8D6D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366;p22">
                <a:extLst>
                  <a:ext uri="{FF2B5EF4-FFF2-40B4-BE49-F238E27FC236}">
                    <a16:creationId xmlns:a16="http://schemas.microsoft.com/office/drawing/2014/main" id="{C348EE97-10F2-6FC9-3853-541CF8132BB2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" name="Google Shape;367;p22">
              <a:extLst>
                <a:ext uri="{FF2B5EF4-FFF2-40B4-BE49-F238E27FC236}">
                  <a16:creationId xmlns:a16="http://schemas.microsoft.com/office/drawing/2014/main" id="{5D6DECAC-9875-58A0-1994-E1EEF6245CED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11" name="Google Shape;368;p22">
                <a:extLst>
                  <a:ext uri="{FF2B5EF4-FFF2-40B4-BE49-F238E27FC236}">
                    <a16:creationId xmlns:a16="http://schemas.microsoft.com/office/drawing/2014/main" id="{E2256440-CFC2-5CA3-885B-BA5C1B8433CF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369;p22">
                <a:extLst>
                  <a:ext uri="{FF2B5EF4-FFF2-40B4-BE49-F238E27FC236}">
                    <a16:creationId xmlns:a16="http://schemas.microsoft.com/office/drawing/2014/main" id="{0681461D-5BD8-9462-FDB4-A98BAC4887D9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370;p22">
                <a:extLst>
                  <a:ext uri="{FF2B5EF4-FFF2-40B4-BE49-F238E27FC236}">
                    <a16:creationId xmlns:a16="http://schemas.microsoft.com/office/drawing/2014/main" id="{0416ED5C-9422-D2EB-F263-4C39613DD130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371;p22">
                <a:extLst>
                  <a:ext uri="{FF2B5EF4-FFF2-40B4-BE49-F238E27FC236}">
                    <a16:creationId xmlns:a16="http://schemas.microsoft.com/office/drawing/2014/main" id="{A93C4CA1-6073-6C82-98F8-C1B0BBBC3C20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372;p22">
                <a:extLst>
                  <a:ext uri="{FF2B5EF4-FFF2-40B4-BE49-F238E27FC236}">
                    <a16:creationId xmlns:a16="http://schemas.microsoft.com/office/drawing/2014/main" id="{7C6AC90D-FD13-F058-7A47-5637CD7DF385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" name="Google Shape;373;p22">
                <a:extLst>
                  <a:ext uri="{FF2B5EF4-FFF2-40B4-BE49-F238E27FC236}">
                    <a16:creationId xmlns:a16="http://schemas.microsoft.com/office/drawing/2014/main" id="{A780DB0F-D020-DD37-D4DD-935623D4B76D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374;p22">
                <a:extLst>
                  <a:ext uri="{FF2B5EF4-FFF2-40B4-BE49-F238E27FC236}">
                    <a16:creationId xmlns:a16="http://schemas.microsoft.com/office/drawing/2014/main" id="{F99824E2-1094-1F95-403A-B143215D2FBE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375;p22">
                <a:extLst>
                  <a:ext uri="{FF2B5EF4-FFF2-40B4-BE49-F238E27FC236}">
                    <a16:creationId xmlns:a16="http://schemas.microsoft.com/office/drawing/2014/main" id="{AEA74738-E65B-14C7-3867-0A0DD0787B34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376;p22">
                <a:extLst>
                  <a:ext uri="{FF2B5EF4-FFF2-40B4-BE49-F238E27FC236}">
                    <a16:creationId xmlns:a16="http://schemas.microsoft.com/office/drawing/2014/main" id="{ED2067E0-BD92-0373-8683-E99CAA54A562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377;p22">
                <a:extLst>
                  <a:ext uri="{FF2B5EF4-FFF2-40B4-BE49-F238E27FC236}">
                    <a16:creationId xmlns:a16="http://schemas.microsoft.com/office/drawing/2014/main" id="{2FBC959B-69FF-6A3E-CD94-E6B2BCDFEC2D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378;p22">
                <a:extLst>
                  <a:ext uri="{FF2B5EF4-FFF2-40B4-BE49-F238E27FC236}">
                    <a16:creationId xmlns:a16="http://schemas.microsoft.com/office/drawing/2014/main" id="{ECA36ECA-6DB6-0F68-9852-E37916E162F5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379;p22">
                <a:extLst>
                  <a:ext uri="{FF2B5EF4-FFF2-40B4-BE49-F238E27FC236}">
                    <a16:creationId xmlns:a16="http://schemas.microsoft.com/office/drawing/2014/main" id="{B26BD169-5ADC-CDC3-F7D3-21483A0092D9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380;p22">
                <a:extLst>
                  <a:ext uri="{FF2B5EF4-FFF2-40B4-BE49-F238E27FC236}">
                    <a16:creationId xmlns:a16="http://schemas.microsoft.com/office/drawing/2014/main" id="{3C8C268D-7EED-9902-9491-647D801C93F7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381;p22">
                <a:extLst>
                  <a:ext uri="{FF2B5EF4-FFF2-40B4-BE49-F238E27FC236}">
                    <a16:creationId xmlns:a16="http://schemas.microsoft.com/office/drawing/2014/main" id="{3F2187FC-6B08-6052-5102-8DE24F8C78BD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382;p22">
                <a:extLst>
                  <a:ext uri="{FF2B5EF4-FFF2-40B4-BE49-F238E27FC236}">
                    <a16:creationId xmlns:a16="http://schemas.microsoft.com/office/drawing/2014/main" id="{D8A1F429-BE36-3AA2-40B7-E76DBD26EE90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383;p22">
                <a:extLst>
                  <a:ext uri="{FF2B5EF4-FFF2-40B4-BE49-F238E27FC236}">
                    <a16:creationId xmlns:a16="http://schemas.microsoft.com/office/drawing/2014/main" id="{65CDDE7B-D913-A148-EBDF-DE97FE551270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" name="Google Shape;384;p22">
                <a:extLst>
                  <a:ext uri="{FF2B5EF4-FFF2-40B4-BE49-F238E27FC236}">
                    <a16:creationId xmlns:a16="http://schemas.microsoft.com/office/drawing/2014/main" id="{A90C9337-96A1-944F-02DF-9E78ED415CB0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385;p22">
                <a:extLst>
                  <a:ext uri="{FF2B5EF4-FFF2-40B4-BE49-F238E27FC236}">
                    <a16:creationId xmlns:a16="http://schemas.microsoft.com/office/drawing/2014/main" id="{81E82705-E30F-D868-B13E-94770130F7BF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386;p22">
                <a:extLst>
                  <a:ext uri="{FF2B5EF4-FFF2-40B4-BE49-F238E27FC236}">
                    <a16:creationId xmlns:a16="http://schemas.microsoft.com/office/drawing/2014/main" id="{4D38AE20-8784-384F-2BE6-375CD5A864F7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Google Shape;387;p22">
                <a:extLst>
                  <a:ext uri="{FF2B5EF4-FFF2-40B4-BE49-F238E27FC236}">
                    <a16:creationId xmlns:a16="http://schemas.microsoft.com/office/drawing/2014/main" id="{597D3741-6CD9-6B71-5503-876A019227BC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388;p22">
                <a:extLst>
                  <a:ext uri="{FF2B5EF4-FFF2-40B4-BE49-F238E27FC236}">
                    <a16:creationId xmlns:a16="http://schemas.microsoft.com/office/drawing/2014/main" id="{2CC7C2DE-3381-D30C-DABC-4A50EA9D90E3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9DD1C-FF9B-0A8D-B108-882F31DA3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60" y="533400"/>
            <a:ext cx="6751239" cy="4572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 </a:t>
            </a:r>
            <a:r>
              <a:rPr lang="en-US" sz="3600" b="1" dirty="0"/>
              <a:t>Conclusion</a:t>
            </a:r>
            <a:br>
              <a:rPr lang="en-US" sz="3600" b="1" dirty="0"/>
            </a:br>
            <a:endParaRPr lang="en-IN" sz="3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ADEB2-B67C-5652-8B63-D2568362BBD9}"/>
              </a:ext>
            </a:extLst>
          </p:cNvPr>
          <p:cNvSpPr txBox="1"/>
          <p:nvPr/>
        </p:nvSpPr>
        <p:spPr>
          <a:xfrm>
            <a:off x="806450" y="1581150"/>
            <a:ext cx="54546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Prescripto</a:t>
            </a: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aims to revolutionize the doctor appointment process.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Combines convenience, speed, and accessibility.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Has potential for further scalability and features</a:t>
            </a:r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.</a:t>
            </a:r>
            <a:endParaRPr lang="en-IN" sz="20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6" name="Google Shape;357;p22">
            <a:extLst>
              <a:ext uri="{FF2B5EF4-FFF2-40B4-BE49-F238E27FC236}">
                <a16:creationId xmlns:a16="http://schemas.microsoft.com/office/drawing/2014/main" id="{2F24FF4B-95EF-9AB1-1437-8FD5A34D5314}"/>
              </a:ext>
            </a:extLst>
          </p:cNvPr>
          <p:cNvGrpSpPr/>
          <p:nvPr/>
        </p:nvGrpSpPr>
        <p:grpSpPr>
          <a:xfrm>
            <a:off x="6774190" y="2463500"/>
            <a:ext cx="2515860" cy="3093247"/>
            <a:chOff x="352211" y="971637"/>
            <a:chExt cx="3853038" cy="3391013"/>
          </a:xfrm>
        </p:grpSpPr>
        <p:grpSp>
          <p:nvGrpSpPr>
            <p:cNvPr id="7" name="Google Shape;358;p22">
              <a:extLst>
                <a:ext uri="{FF2B5EF4-FFF2-40B4-BE49-F238E27FC236}">
                  <a16:creationId xmlns:a16="http://schemas.microsoft.com/office/drawing/2014/main" id="{590B7832-C206-7D4C-A940-B7078F4948EA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36" name="Google Shape;359;p22">
                <a:extLst>
                  <a:ext uri="{FF2B5EF4-FFF2-40B4-BE49-F238E27FC236}">
                    <a16:creationId xmlns:a16="http://schemas.microsoft.com/office/drawing/2014/main" id="{6EC6309D-A2EC-06F9-2D26-FE234A9393B6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360;p22">
                <a:extLst>
                  <a:ext uri="{FF2B5EF4-FFF2-40B4-BE49-F238E27FC236}">
                    <a16:creationId xmlns:a16="http://schemas.microsoft.com/office/drawing/2014/main" id="{9779735B-0D90-1F89-DD17-9019373BCCE4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" name="Google Shape;361;p22">
              <a:extLst>
                <a:ext uri="{FF2B5EF4-FFF2-40B4-BE49-F238E27FC236}">
                  <a16:creationId xmlns:a16="http://schemas.microsoft.com/office/drawing/2014/main" id="{666C49FA-8D38-503D-E5C9-8BFCBE99FE1C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34" name="Google Shape;362;p22">
                <a:extLst>
                  <a:ext uri="{FF2B5EF4-FFF2-40B4-BE49-F238E27FC236}">
                    <a16:creationId xmlns:a16="http://schemas.microsoft.com/office/drawing/2014/main" id="{8209BCD7-E3E6-23E0-0542-C49FFB82FC96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" name="Google Shape;363;p22">
                <a:extLst>
                  <a:ext uri="{FF2B5EF4-FFF2-40B4-BE49-F238E27FC236}">
                    <a16:creationId xmlns:a16="http://schemas.microsoft.com/office/drawing/2014/main" id="{BA7B3FB1-3039-C0E0-456A-1C8F6D4FE658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" name="Google Shape;364;p22">
              <a:extLst>
                <a:ext uri="{FF2B5EF4-FFF2-40B4-BE49-F238E27FC236}">
                  <a16:creationId xmlns:a16="http://schemas.microsoft.com/office/drawing/2014/main" id="{DE67A98E-4F01-748A-89F9-A79C0B63FAB3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32" name="Google Shape;365;p22">
                <a:extLst>
                  <a:ext uri="{FF2B5EF4-FFF2-40B4-BE49-F238E27FC236}">
                    <a16:creationId xmlns:a16="http://schemas.microsoft.com/office/drawing/2014/main" id="{AEBBF0B6-4F1F-0A58-E3CF-90DA8D3AC624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366;p22">
                <a:extLst>
                  <a:ext uri="{FF2B5EF4-FFF2-40B4-BE49-F238E27FC236}">
                    <a16:creationId xmlns:a16="http://schemas.microsoft.com/office/drawing/2014/main" id="{58CD6FD0-E92E-D4C0-FBFB-BABAE54E1353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" name="Google Shape;367;p22">
              <a:extLst>
                <a:ext uri="{FF2B5EF4-FFF2-40B4-BE49-F238E27FC236}">
                  <a16:creationId xmlns:a16="http://schemas.microsoft.com/office/drawing/2014/main" id="{1C118D21-B5CA-3CF5-4826-68214A3BA4FC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11" name="Google Shape;368;p22">
                <a:extLst>
                  <a:ext uri="{FF2B5EF4-FFF2-40B4-BE49-F238E27FC236}">
                    <a16:creationId xmlns:a16="http://schemas.microsoft.com/office/drawing/2014/main" id="{5A4AC9B9-C2FE-AC0A-0A78-80EBEB7456A7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" name="Google Shape;369;p22">
                <a:extLst>
                  <a:ext uri="{FF2B5EF4-FFF2-40B4-BE49-F238E27FC236}">
                    <a16:creationId xmlns:a16="http://schemas.microsoft.com/office/drawing/2014/main" id="{1FFD2DFD-21C3-E007-E948-923B12A89E96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370;p22">
                <a:extLst>
                  <a:ext uri="{FF2B5EF4-FFF2-40B4-BE49-F238E27FC236}">
                    <a16:creationId xmlns:a16="http://schemas.microsoft.com/office/drawing/2014/main" id="{37A0FB17-2DE8-9352-4246-3A9AD4C8FA11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371;p22">
                <a:extLst>
                  <a:ext uri="{FF2B5EF4-FFF2-40B4-BE49-F238E27FC236}">
                    <a16:creationId xmlns:a16="http://schemas.microsoft.com/office/drawing/2014/main" id="{5282D7C9-271A-C3D5-A07D-A3F3C6E36437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372;p22">
                <a:extLst>
                  <a:ext uri="{FF2B5EF4-FFF2-40B4-BE49-F238E27FC236}">
                    <a16:creationId xmlns:a16="http://schemas.microsoft.com/office/drawing/2014/main" id="{59CCCC69-B505-2582-3185-60FF167773D1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" name="Google Shape;373;p22">
                <a:extLst>
                  <a:ext uri="{FF2B5EF4-FFF2-40B4-BE49-F238E27FC236}">
                    <a16:creationId xmlns:a16="http://schemas.microsoft.com/office/drawing/2014/main" id="{8842A405-1CB7-9B54-A56E-36ACCBFC770C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374;p22">
                <a:extLst>
                  <a:ext uri="{FF2B5EF4-FFF2-40B4-BE49-F238E27FC236}">
                    <a16:creationId xmlns:a16="http://schemas.microsoft.com/office/drawing/2014/main" id="{AB0F8FBB-76BA-DA29-5089-8650652AD190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375;p22">
                <a:extLst>
                  <a:ext uri="{FF2B5EF4-FFF2-40B4-BE49-F238E27FC236}">
                    <a16:creationId xmlns:a16="http://schemas.microsoft.com/office/drawing/2014/main" id="{1CC00009-24B2-1C0D-0158-3D23AA0D3A62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376;p22">
                <a:extLst>
                  <a:ext uri="{FF2B5EF4-FFF2-40B4-BE49-F238E27FC236}">
                    <a16:creationId xmlns:a16="http://schemas.microsoft.com/office/drawing/2014/main" id="{7A200538-678A-9D94-0BCB-26D38E7900C5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377;p22">
                <a:extLst>
                  <a:ext uri="{FF2B5EF4-FFF2-40B4-BE49-F238E27FC236}">
                    <a16:creationId xmlns:a16="http://schemas.microsoft.com/office/drawing/2014/main" id="{A5CCBC95-1ACA-6B79-2CD9-E8F13245A9EE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378;p22">
                <a:extLst>
                  <a:ext uri="{FF2B5EF4-FFF2-40B4-BE49-F238E27FC236}">
                    <a16:creationId xmlns:a16="http://schemas.microsoft.com/office/drawing/2014/main" id="{4C6434DF-48C4-7ECC-50D1-ADDA40576E06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" name="Google Shape;379;p22">
                <a:extLst>
                  <a:ext uri="{FF2B5EF4-FFF2-40B4-BE49-F238E27FC236}">
                    <a16:creationId xmlns:a16="http://schemas.microsoft.com/office/drawing/2014/main" id="{9C96E120-81D3-0E08-3A12-6AF2A17D6DAF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380;p22">
                <a:extLst>
                  <a:ext uri="{FF2B5EF4-FFF2-40B4-BE49-F238E27FC236}">
                    <a16:creationId xmlns:a16="http://schemas.microsoft.com/office/drawing/2014/main" id="{83135AD6-9B5D-2FB1-3D3B-5BBFB7108E33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381;p22">
                <a:extLst>
                  <a:ext uri="{FF2B5EF4-FFF2-40B4-BE49-F238E27FC236}">
                    <a16:creationId xmlns:a16="http://schemas.microsoft.com/office/drawing/2014/main" id="{D99FEF84-7865-0719-01E7-5C653990EA8A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5" name="Google Shape;382;p22">
                <a:extLst>
                  <a:ext uri="{FF2B5EF4-FFF2-40B4-BE49-F238E27FC236}">
                    <a16:creationId xmlns:a16="http://schemas.microsoft.com/office/drawing/2014/main" id="{B35F4325-E198-244B-D519-66B634D80AAB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" name="Google Shape;383;p22">
                <a:extLst>
                  <a:ext uri="{FF2B5EF4-FFF2-40B4-BE49-F238E27FC236}">
                    <a16:creationId xmlns:a16="http://schemas.microsoft.com/office/drawing/2014/main" id="{9A1A3387-3498-63F9-A7E5-89D2531E2CC4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" name="Google Shape;384;p22">
                <a:extLst>
                  <a:ext uri="{FF2B5EF4-FFF2-40B4-BE49-F238E27FC236}">
                    <a16:creationId xmlns:a16="http://schemas.microsoft.com/office/drawing/2014/main" id="{81ACAC67-5F66-F2F9-3574-00E353C8B4D6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" name="Google Shape;385;p22">
                <a:extLst>
                  <a:ext uri="{FF2B5EF4-FFF2-40B4-BE49-F238E27FC236}">
                    <a16:creationId xmlns:a16="http://schemas.microsoft.com/office/drawing/2014/main" id="{3D815CCF-5037-4FE5-BB66-617D91E7BDA2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" name="Google Shape;386;p22">
                <a:extLst>
                  <a:ext uri="{FF2B5EF4-FFF2-40B4-BE49-F238E27FC236}">
                    <a16:creationId xmlns:a16="http://schemas.microsoft.com/office/drawing/2014/main" id="{9FBE5FFD-74ED-C7F3-5C7F-DDC393D521D8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0" name="Google Shape;387;p22">
                <a:extLst>
                  <a:ext uri="{FF2B5EF4-FFF2-40B4-BE49-F238E27FC236}">
                    <a16:creationId xmlns:a16="http://schemas.microsoft.com/office/drawing/2014/main" id="{8CBBF491-4492-02AA-FE37-1CFF3E5E41F8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388;p22">
                <a:extLst>
                  <a:ext uri="{FF2B5EF4-FFF2-40B4-BE49-F238E27FC236}">
                    <a16:creationId xmlns:a16="http://schemas.microsoft.com/office/drawing/2014/main" id="{A4883549-4234-FD0D-4162-590D251AB1AE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8E6E30-5B5D-7929-0171-CFEF72A33C41}"/>
              </a:ext>
            </a:extLst>
          </p:cNvPr>
          <p:cNvSpPr txBox="1"/>
          <p:nvPr/>
        </p:nvSpPr>
        <p:spPr>
          <a:xfrm>
            <a:off x="-1860550" y="2340918"/>
            <a:ext cx="10414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tx1">
                    <a:lumMod val="95000"/>
                  </a:schemeClr>
                </a:solidFill>
              </a:rPr>
              <a:t>THANK YOU</a:t>
            </a:r>
            <a:endParaRPr lang="en-IN" sz="4400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C57ACC-D17B-5554-0483-3567FDE21FC0}"/>
              </a:ext>
            </a:extLst>
          </p:cNvPr>
          <p:cNvSpPr txBox="1"/>
          <p:nvPr/>
        </p:nvSpPr>
        <p:spPr>
          <a:xfrm rot="10800000" flipH="1" flipV="1">
            <a:off x="6800850" y="4497402"/>
            <a:ext cx="49537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1">
                    <a:lumMod val="95000"/>
                  </a:schemeClr>
                </a:solidFill>
              </a:rPr>
              <a:t> </a:t>
            </a:r>
            <a:endParaRPr lang="en-IN" sz="1600" b="1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9" name="Picture 8" descr="People holding hands">
            <a:extLst>
              <a:ext uri="{FF2B5EF4-FFF2-40B4-BE49-F238E27FC236}">
                <a16:creationId xmlns:a16="http://schemas.microsoft.com/office/drawing/2014/main" id="{BED323B3-D60F-2315-FFD0-DCB828C6F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4350" y="1829014"/>
            <a:ext cx="2762250" cy="18857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323850" y="445025"/>
            <a:ext cx="8496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/>
              <a:t>MADANAPALLE INSTITUTE OF TECHNOLOGY AND SCIENCE</a:t>
            </a:r>
            <a:endParaRPr sz="2800" b="1" dirty="0"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323850" y="1543050"/>
            <a:ext cx="8820150" cy="30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IN" sz="2800" dirty="0">
                <a:solidFill>
                  <a:schemeClr val="dk1"/>
                </a:solidFill>
              </a:rPr>
              <a:t>      </a:t>
            </a:r>
            <a:r>
              <a:rPr lang="en-IN" sz="2800" b="1" dirty="0">
                <a:solidFill>
                  <a:schemeClr val="dk1"/>
                </a:solidFill>
              </a:rPr>
              <a:t>Department of Computer Science And Engineering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IN" sz="2400" dirty="0">
                <a:solidFill>
                  <a:schemeClr val="dk1"/>
                </a:solidFill>
              </a:rPr>
              <a:t>                                  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IN" sz="2400" b="1" dirty="0">
                <a:solidFill>
                  <a:schemeClr val="dk1"/>
                </a:solidFill>
              </a:rPr>
              <a:t>                                          </a:t>
            </a:r>
            <a:r>
              <a:rPr lang="en-IN" sz="3200" b="1" dirty="0">
                <a:solidFill>
                  <a:schemeClr val="dk1"/>
                </a:solidFill>
              </a:rPr>
              <a:t>PRESCRIPTO</a:t>
            </a:r>
          </a:p>
          <a:p>
            <a:pPr marL="139700" indent="0">
              <a:buClr>
                <a:schemeClr val="dk1"/>
              </a:buClr>
              <a:buSzPts val="1400"/>
              <a:buNone/>
            </a:pPr>
            <a:endParaRPr lang="en-IN" sz="2000" dirty="0">
              <a:solidFill>
                <a:schemeClr val="dk1"/>
              </a:solidFill>
            </a:endParaRPr>
          </a:p>
          <a:p>
            <a:pPr marL="482600" indent="-342900">
              <a:buClr>
                <a:schemeClr val="dk1"/>
              </a:buClr>
              <a:buSzPts val="1400"/>
            </a:pPr>
            <a:r>
              <a:rPr lang="en-IN" sz="2400" dirty="0">
                <a:solidFill>
                  <a:schemeClr val="dk1"/>
                </a:solidFill>
              </a:rPr>
              <a:t>Guided By MRS. FARHEEN FARHATH</a:t>
            </a:r>
          </a:p>
          <a:p>
            <a:pPr marL="482600" indent="-342900">
              <a:buClr>
                <a:schemeClr val="dk1"/>
              </a:buClr>
              <a:buSzPts val="1400"/>
            </a:pPr>
            <a:r>
              <a:rPr lang="en-IN" sz="2400" dirty="0">
                <a:solidFill>
                  <a:schemeClr val="dk1"/>
                </a:solidFill>
              </a:rPr>
              <a:t>Presented By G. Lahari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2000" b="1" dirty="0">
              <a:solidFill>
                <a:schemeClr val="dk1"/>
              </a:solidFill>
            </a:endParaRPr>
          </a:p>
        </p:txBody>
      </p:sp>
      <p:grpSp>
        <p:nvGrpSpPr>
          <p:cNvPr id="30" name="Google Shape;357;p22">
            <a:extLst>
              <a:ext uri="{FF2B5EF4-FFF2-40B4-BE49-F238E27FC236}">
                <a16:creationId xmlns:a16="http://schemas.microsoft.com/office/drawing/2014/main" id="{17100C8C-9024-384B-D376-5205A709C936}"/>
              </a:ext>
            </a:extLst>
          </p:cNvPr>
          <p:cNvGrpSpPr/>
          <p:nvPr/>
        </p:nvGrpSpPr>
        <p:grpSpPr>
          <a:xfrm>
            <a:off x="6445241" y="2847136"/>
            <a:ext cx="2857509" cy="2583146"/>
            <a:chOff x="352211" y="971637"/>
            <a:chExt cx="3853038" cy="3391013"/>
          </a:xfrm>
        </p:grpSpPr>
        <p:grpSp>
          <p:nvGrpSpPr>
            <p:cNvPr id="31" name="Google Shape;358;p22">
              <a:extLst>
                <a:ext uri="{FF2B5EF4-FFF2-40B4-BE49-F238E27FC236}">
                  <a16:creationId xmlns:a16="http://schemas.microsoft.com/office/drawing/2014/main" id="{5782FBF9-0E64-FE7F-7BB6-CFC21C2BD121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60" name="Google Shape;359;p22">
                <a:extLst>
                  <a:ext uri="{FF2B5EF4-FFF2-40B4-BE49-F238E27FC236}">
                    <a16:creationId xmlns:a16="http://schemas.microsoft.com/office/drawing/2014/main" id="{C60C708C-CA7C-5042-AECA-A564990FDF6B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360;p22">
                <a:extLst>
                  <a:ext uri="{FF2B5EF4-FFF2-40B4-BE49-F238E27FC236}">
                    <a16:creationId xmlns:a16="http://schemas.microsoft.com/office/drawing/2014/main" id="{C96610E1-2F48-6481-4C5F-DAF8D4A80E28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2" name="Google Shape;361;p22">
              <a:extLst>
                <a:ext uri="{FF2B5EF4-FFF2-40B4-BE49-F238E27FC236}">
                  <a16:creationId xmlns:a16="http://schemas.microsoft.com/office/drawing/2014/main" id="{FC4BF5B1-499C-3633-658B-C060FEC84E8A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58" name="Google Shape;362;p22">
                <a:extLst>
                  <a:ext uri="{FF2B5EF4-FFF2-40B4-BE49-F238E27FC236}">
                    <a16:creationId xmlns:a16="http://schemas.microsoft.com/office/drawing/2014/main" id="{1C1223B6-D038-2D68-C586-14606952A863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363;p22">
                <a:extLst>
                  <a:ext uri="{FF2B5EF4-FFF2-40B4-BE49-F238E27FC236}">
                    <a16:creationId xmlns:a16="http://schemas.microsoft.com/office/drawing/2014/main" id="{BF1346B8-8F63-9B91-69F6-70E39C989856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3" name="Google Shape;364;p22">
              <a:extLst>
                <a:ext uri="{FF2B5EF4-FFF2-40B4-BE49-F238E27FC236}">
                  <a16:creationId xmlns:a16="http://schemas.microsoft.com/office/drawing/2014/main" id="{229EF531-71A6-7F6A-1612-608FA80FAC9A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56" name="Google Shape;365;p22">
                <a:extLst>
                  <a:ext uri="{FF2B5EF4-FFF2-40B4-BE49-F238E27FC236}">
                    <a16:creationId xmlns:a16="http://schemas.microsoft.com/office/drawing/2014/main" id="{703E9F12-8A03-897D-4006-902EFBA2CF35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366;p22">
                <a:extLst>
                  <a:ext uri="{FF2B5EF4-FFF2-40B4-BE49-F238E27FC236}">
                    <a16:creationId xmlns:a16="http://schemas.microsoft.com/office/drawing/2014/main" id="{3E0AA472-EA9E-5803-2E35-3C652D99B304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Google Shape;367;p22">
              <a:extLst>
                <a:ext uri="{FF2B5EF4-FFF2-40B4-BE49-F238E27FC236}">
                  <a16:creationId xmlns:a16="http://schemas.microsoft.com/office/drawing/2014/main" id="{425760E4-9DC2-C91E-F281-8929648F9AF0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35" name="Google Shape;368;p22">
                <a:extLst>
                  <a:ext uri="{FF2B5EF4-FFF2-40B4-BE49-F238E27FC236}">
                    <a16:creationId xmlns:a16="http://schemas.microsoft.com/office/drawing/2014/main" id="{52F9078C-1BDC-6FBF-B53A-00C8A4AAD77C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" name="Google Shape;369;p22">
                <a:extLst>
                  <a:ext uri="{FF2B5EF4-FFF2-40B4-BE49-F238E27FC236}">
                    <a16:creationId xmlns:a16="http://schemas.microsoft.com/office/drawing/2014/main" id="{AB14D4C0-2ABF-6F41-A320-5D38CCB4EAF4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370;p22">
                <a:extLst>
                  <a:ext uri="{FF2B5EF4-FFF2-40B4-BE49-F238E27FC236}">
                    <a16:creationId xmlns:a16="http://schemas.microsoft.com/office/drawing/2014/main" id="{5316BCC5-7156-223C-E6C4-5270F07BAC0D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371;p22">
                <a:extLst>
                  <a:ext uri="{FF2B5EF4-FFF2-40B4-BE49-F238E27FC236}">
                    <a16:creationId xmlns:a16="http://schemas.microsoft.com/office/drawing/2014/main" id="{ED015D81-39B6-49E7-12D3-39585C63D594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72;p22">
                <a:extLst>
                  <a:ext uri="{FF2B5EF4-FFF2-40B4-BE49-F238E27FC236}">
                    <a16:creationId xmlns:a16="http://schemas.microsoft.com/office/drawing/2014/main" id="{C469D649-3B7A-5B2F-1589-B37C623D1362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373;p22">
                <a:extLst>
                  <a:ext uri="{FF2B5EF4-FFF2-40B4-BE49-F238E27FC236}">
                    <a16:creationId xmlns:a16="http://schemas.microsoft.com/office/drawing/2014/main" id="{AD7A2440-F0D8-D459-73A4-47C0A4E6648C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374;p22">
                <a:extLst>
                  <a:ext uri="{FF2B5EF4-FFF2-40B4-BE49-F238E27FC236}">
                    <a16:creationId xmlns:a16="http://schemas.microsoft.com/office/drawing/2014/main" id="{836930B3-F6BA-9A6B-D718-CE540469FAB3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375;p22">
                <a:extLst>
                  <a:ext uri="{FF2B5EF4-FFF2-40B4-BE49-F238E27FC236}">
                    <a16:creationId xmlns:a16="http://schemas.microsoft.com/office/drawing/2014/main" id="{3D0CEFBA-5EF8-9858-FE24-20C8F87CA98C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376;p22">
                <a:extLst>
                  <a:ext uri="{FF2B5EF4-FFF2-40B4-BE49-F238E27FC236}">
                    <a16:creationId xmlns:a16="http://schemas.microsoft.com/office/drawing/2014/main" id="{CD8F7358-0FB2-EEDB-5BC5-A5E2E58D2B24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377;p22">
                <a:extLst>
                  <a:ext uri="{FF2B5EF4-FFF2-40B4-BE49-F238E27FC236}">
                    <a16:creationId xmlns:a16="http://schemas.microsoft.com/office/drawing/2014/main" id="{AB04BBC0-A40C-B655-974C-075F0AE74B12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378;p22">
                <a:extLst>
                  <a:ext uri="{FF2B5EF4-FFF2-40B4-BE49-F238E27FC236}">
                    <a16:creationId xmlns:a16="http://schemas.microsoft.com/office/drawing/2014/main" id="{9449034B-23A1-963B-DBBC-32897543EB67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379;p22">
                <a:extLst>
                  <a:ext uri="{FF2B5EF4-FFF2-40B4-BE49-F238E27FC236}">
                    <a16:creationId xmlns:a16="http://schemas.microsoft.com/office/drawing/2014/main" id="{49538982-F463-54C4-7989-5D7CF9071406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380;p22">
                <a:extLst>
                  <a:ext uri="{FF2B5EF4-FFF2-40B4-BE49-F238E27FC236}">
                    <a16:creationId xmlns:a16="http://schemas.microsoft.com/office/drawing/2014/main" id="{7F624768-4AC8-3518-B5D8-50296CB35D6D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381;p22">
                <a:extLst>
                  <a:ext uri="{FF2B5EF4-FFF2-40B4-BE49-F238E27FC236}">
                    <a16:creationId xmlns:a16="http://schemas.microsoft.com/office/drawing/2014/main" id="{AE5475CB-49F2-27DA-9573-8D663D136D2B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382;p22">
                <a:extLst>
                  <a:ext uri="{FF2B5EF4-FFF2-40B4-BE49-F238E27FC236}">
                    <a16:creationId xmlns:a16="http://schemas.microsoft.com/office/drawing/2014/main" id="{24FB2056-890B-A286-4247-63CF309DD6C2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" name="Google Shape;383;p22">
                <a:extLst>
                  <a:ext uri="{FF2B5EF4-FFF2-40B4-BE49-F238E27FC236}">
                    <a16:creationId xmlns:a16="http://schemas.microsoft.com/office/drawing/2014/main" id="{39312C27-B28D-0D13-F97B-B30CF3ED9636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384;p22">
                <a:extLst>
                  <a:ext uri="{FF2B5EF4-FFF2-40B4-BE49-F238E27FC236}">
                    <a16:creationId xmlns:a16="http://schemas.microsoft.com/office/drawing/2014/main" id="{62EEA821-DF87-63C0-7731-3C39B554EF3B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385;p22">
                <a:extLst>
                  <a:ext uri="{FF2B5EF4-FFF2-40B4-BE49-F238E27FC236}">
                    <a16:creationId xmlns:a16="http://schemas.microsoft.com/office/drawing/2014/main" id="{246308D3-7AB1-D5B2-AC05-7A47236F1D00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386;p22">
                <a:extLst>
                  <a:ext uri="{FF2B5EF4-FFF2-40B4-BE49-F238E27FC236}">
                    <a16:creationId xmlns:a16="http://schemas.microsoft.com/office/drawing/2014/main" id="{8D32AA4C-B939-9470-4078-B7B84CC7C28C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" name="Google Shape;387;p22">
                <a:extLst>
                  <a:ext uri="{FF2B5EF4-FFF2-40B4-BE49-F238E27FC236}">
                    <a16:creationId xmlns:a16="http://schemas.microsoft.com/office/drawing/2014/main" id="{78A42CE9-AE08-E176-C959-0EABE6F168BA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388;p22">
                <a:extLst>
                  <a:ext uri="{FF2B5EF4-FFF2-40B4-BE49-F238E27FC236}">
                    <a16:creationId xmlns:a16="http://schemas.microsoft.com/office/drawing/2014/main" id="{A76E59A1-52A6-473D-C194-C6C6F6327688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113189" cy="793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PROBLEM STATEMENT</a:t>
            </a:r>
            <a:endParaRPr sz="3200" b="1" dirty="0"/>
          </a:p>
        </p:txBody>
      </p:sp>
      <p:grpSp>
        <p:nvGrpSpPr>
          <p:cNvPr id="130" name="Google Shape;130;p17"/>
          <p:cNvGrpSpPr/>
          <p:nvPr/>
        </p:nvGrpSpPr>
        <p:grpSpPr>
          <a:xfrm>
            <a:off x="5868181" y="3166975"/>
            <a:ext cx="2568000" cy="1000210"/>
            <a:chOff x="5868181" y="3166975"/>
            <a:chExt cx="2568000" cy="1000210"/>
          </a:xfrm>
        </p:grpSpPr>
        <p:sp>
          <p:nvSpPr>
            <p:cNvPr id="132" name="Google Shape;132;p17"/>
            <p:cNvSpPr txBox="1"/>
            <p:nvPr/>
          </p:nvSpPr>
          <p:spPr>
            <a:xfrm>
              <a:off x="5868202" y="3814685"/>
              <a:ext cx="2567958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134" name="Google Shape;134;p17"/>
            <p:cNvSpPr txBox="1"/>
            <p:nvPr/>
          </p:nvSpPr>
          <p:spPr>
            <a:xfrm flipH="1">
              <a:off x="5868181" y="3166975"/>
              <a:ext cx="25680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4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3290675" y="3166975"/>
            <a:ext cx="2568000" cy="1432476"/>
            <a:chOff x="3289328" y="3166975"/>
            <a:chExt cx="2568000" cy="1432476"/>
          </a:xfrm>
        </p:grpSpPr>
        <p:grpSp>
          <p:nvGrpSpPr>
            <p:cNvPr id="138" name="Google Shape;138;p17"/>
            <p:cNvGrpSpPr/>
            <p:nvPr/>
          </p:nvGrpSpPr>
          <p:grpSpPr>
            <a:xfrm>
              <a:off x="3289349" y="3814699"/>
              <a:ext cx="2567958" cy="784752"/>
              <a:chOff x="2921925" y="3018473"/>
              <a:chExt cx="3243600" cy="784752"/>
            </a:xfrm>
          </p:grpSpPr>
          <p:sp>
            <p:nvSpPr>
              <p:cNvPr id="139" name="Google Shape;139;p17"/>
              <p:cNvSpPr txBox="1"/>
              <p:nvPr/>
            </p:nvSpPr>
            <p:spPr>
              <a:xfrm>
                <a:off x="2921925" y="3018473"/>
                <a:ext cx="3243600" cy="35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accent2"/>
                  </a:solidFill>
                  <a:latin typeface="Archivo Black"/>
                  <a:ea typeface="Archivo Black"/>
                  <a:cs typeface="Archivo Black"/>
                  <a:sym typeface="Archivo Black"/>
                </a:endParaRPr>
              </a:p>
            </p:txBody>
          </p:sp>
          <p:sp>
            <p:nvSpPr>
              <p:cNvPr id="140" name="Google Shape;140;p17"/>
              <p:cNvSpPr txBox="1"/>
              <p:nvPr/>
            </p:nvSpPr>
            <p:spPr>
              <a:xfrm>
                <a:off x="2921925" y="3230525"/>
                <a:ext cx="3243600" cy="57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141" name="Google Shape;141;p17"/>
            <p:cNvSpPr txBox="1"/>
            <p:nvPr/>
          </p:nvSpPr>
          <p:spPr>
            <a:xfrm flipH="1">
              <a:off x="3289328" y="3166975"/>
              <a:ext cx="2568000" cy="49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4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147" name="Google Shape;147;p17"/>
          <p:cNvSpPr txBox="1"/>
          <p:nvPr/>
        </p:nvSpPr>
        <p:spPr>
          <a:xfrm>
            <a:off x="713190" y="4026744"/>
            <a:ext cx="225428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30D356-364A-5A4F-4D94-F0547BB42723}"/>
              </a:ext>
            </a:extLst>
          </p:cNvPr>
          <p:cNvSpPr txBox="1"/>
          <p:nvPr/>
        </p:nvSpPr>
        <p:spPr>
          <a:xfrm>
            <a:off x="1857375" y="1184254"/>
            <a:ext cx="4578350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Current Issues in  Doctor Booking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Long waiting times in clinics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Difficulty in finding the right specialist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Lack of a centralized booking system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sz="2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Need for Solution: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Patients require a </a:t>
            </a:r>
            <a:r>
              <a:rPr lang="en-IN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fast, reliable</a:t>
            </a: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 and</a:t>
            </a:r>
          </a:p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IN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user-friendly </a:t>
            </a: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appointment booking system.</a:t>
            </a:r>
          </a:p>
        </p:txBody>
      </p:sp>
      <p:grpSp>
        <p:nvGrpSpPr>
          <p:cNvPr id="32" name="Google Shape;357;p22">
            <a:extLst>
              <a:ext uri="{FF2B5EF4-FFF2-40B4-BE49-F238E27FC236}">
                <a16:creationId xmlns:a16="http://schemas.microsoft.com/office/drawing/2014/main" id="{8E86F790-73AE-233F-72D0-89D3A59167BD}"/>
              </a:ext>
            </a:extLst>
          </p:cNvPr>
          <p:cNvGrpSpPr/>
          <p:nvPr/>
        </p:nvGrpSpPr>
        <p:grpSpPr>
          <a:xfrm>
            <a:off x="6438891" y="2847136"/>
            <a:ext cx="2857509" cy="2583146"/>
            <a:chOff x="352211" y="971637"/>
            <a:chExt cx="3853038" cy="3391013"/>
          </a:xfrm>
        </p:grpSpPr>
        <p:grpSp>
          <p:nvGrpSpPr>
            <p:cNvPr id="33" name="Google Shape;358;p22">
              <a:extLst>
                <a:ext uri="{FF2B5EF4-FFF2-40B4-BE49-F238E27FC236}">
                  <a16:creationId xmlns:a16="http://schemas.microsoft.com/office/drawing/2014/main" id="{FAA986A2-7297-3351-7E84-113E036F3CA1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62" name="Google Shape;359;p22">
                <a:extLst>
                  <a:ext uri="{FF2B5EF4-FFF2-40B4-BE49-F238E27FC236}">
                    <a16:creationId xmlns:a16="http://schemas.microsoft.com/office/drawing/2014/main" id="{61E00C8D-6981-3E5C-73E2-EBDAB0474934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360;p22">
                <a:extLst>
                  <a:ext uri="{FF2B5EF4-FFF2-40B4-BE49-F238E27FC236}">
                    <a16:creationId xmlns:a16="http://schemas.microsoft.com/office/drawing/2014/main" id="{BB58CD37-1360-0DEE-0A4C-DE62DA86977A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Google Shape;361;p22">
              <a:extLst>
                <a:ext uri="{FF2B5EF4-FFF2-40B4-BE49-F238E27FC236}">
                  <a16:creationId xmlns:a16="http://schemas.microsoft.com/office/drawing/2014/main" id="{1B97D02E-E2F6-8306-76BE-4AB0BF349B87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60" name="Google Shape;362;p22">
                <a:extLst>
                  <a:ext uri="{FF2B5EF4-FFF2-40B4-BE49-F238E27FC236}">
                    <a16:creationId xmlns:a16="http://schemas.microsoft.com/office/drawing/2014/main" id="{186DA57E-34EF-F283-E865-1B7FFD8524D4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363;p22">
                <a:extLst>
                  <a:ext uri="{FF2B5EF4-FFF2-40B4-BE49-F238E27FC236}">
                    <a16:creationId xmlns:a16="http://schemas.microsoft.com/office/drawing/2014/main" id="{F4DEE918-AB6B-69BF-3A2D-72376613B3A8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5" name="Google Shape;364;p22">
              <a:extLst>
                <a:ext uri="{FF2B5EF4-FFF2-40B4-BE49-F238E27FC236}">
                  <a16:creationId xmlns:a16="http://schemas.microsoft.com/office/drawing/2014/main" id="{97AF295B-599C-C7B4-549E-D22D7A9092C0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58" name="Google Shape;365;p22">
                <a:extLst>
                  <a:ext uri="{FF2B5EF4-FFF2-40B4-BE49-F238E27FC236}">
                    <a16:creationId xmlns:a16="http://schemas.microsoft.com/office/drawing/2014/main" id="{C37B99B0-9009-BF79-8D8B-BD0E95B327C7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366;p22">
                <a:extLst>
                  <a:ext uri="{FF2B5EF4-FFF2-40B4-BE49-F238E27FC236}">
                    <a16:creationId xmlns:a16="http://schemas.microsoft.com/office/drawing/2014/main" id="{81751C98-6FEB-D583-04AE-ACE20C66C2C2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" name="Google Shape;367;p22">
              <a:extLst>
                <a:ext uri="{FF2B5EF4-FFF2-40B4-BE49-F238E27FC236}">
                  <a16:creationId xmlns:a16="http://schemas.microsoft.com/office/drawing/2014/main" id="{E87532C5-C33A-9AA4-1EBA-535ADFAD6A10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37" name="Google Shape;368;p22">
                <a:extLst>
                  <a:ext uri="{FF2B5EF4-FFF2-40B4-BE49-F238E27FC236}">
                    <a16:creationId xmlns:a16="http://schemas.microsoft.com/office/drawing/2014/main" id="{66AFB041-773C-E8C7-CE28-A63A1997808B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369;p22">
                <a:extLst>
                  <a:ext uri="{FF2B5EF4-FFF2-40B4-BE49-F238E27FC236}">
                    <a16:creationId xmlns:a16="http://schemas.microsoft.com/office/drawing/2014/main" id="{C52D00BC-9367-D388-DE13-1601913628D7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70;p22">
                <a:extLst>
                  <a:ext uri="{FF2B5EF4-FFF2-40B4-BE49-F238E27FC236}">
                    <a16:creationId xmlns:a16="http://schemas.microsoft.com/office/drawing/2014/main" id="{D544BAF5-F19A-4436-3DB6-1A1276C9C94E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371;p22">
                <a:extLst>
                  <a:ext uri="{FF2B5EF4-FFF2-40B4-BE49-F238E27FC236}">
                    <a16:creationId xmlns:a16="http://schemas.microsoft.com/office/drawing/2014/main" id="{EAC59C1E-3FDB-84F4-838C-0B2E41470567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372;p22">
                <a:extLst>
                  <a:ext uri="{FF2B5EF4-FFF2-40B4-BE49-F238E27FC236}">
                    <a16:creationId xmlns:a16="http://schemas.microsoft.com/office/drawing/2014/main" id="{EBB51DF7-9762-34D5-AA8C-49BB2C3EEBBE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373;p22">
                <a:extLst>
                  <a:ext uri="{FF2B5EF4-FFF2-40B4-BE49-F238E27FC236}">
                    <a16:creationId xmlns:a16="http://schemas.microsoft.com/office/drawing/2014/main" id="{A3CE7AD5-F1AF-7711-04EB-9128AE39D680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374;p22">
                <a:extLst>
                  <a:ext uri="{FF2B5EF4-FFF2-40B4-BE49-F238E27FC236}">
                    <a16:creationId xmlns:a16="http://schemas.microsoft.com/office/drawing/2014/main" id="{110A5A49-28C8-F053-81A1-83CE4D2E7143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375;p22">
                <a:extLst>
                  <a:ext uri="{FF2B5EF4-FFF2-40B4-BE49-F238E27FC236}">
                    <a16:creationId xmlns:a16="http://schemas.microsoft.com/office/drawing/2014/main" id="{AF5128C6-4C87-B387-5CEE-B8F81092E714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376;p22">
                <a:extLst>
                  <a:ext uri="{FF2B5EF4-FFF2-40B4-BE49-F238E27FC236}">
                    <a16:creationId xmlns:a16="http://schemas.microsoft.com/office/drawing/2014/main" id="{842EC4FE-19C2-1840-795C-E3CB2001D324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377;p22">
                <a:extLst>
                  <a:ext uri="{FF2B5EF4-FFF2-40B4-BE49-F238E27FC236}">
                    <a16:creationId xmlns:a16="http://schemas.microsoft.com/office/drawing/2014/main" id="{2C7A776B-673E-4439-C78E-7534A72812BE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378;p22">
                <a:extLst>
                  <a:ext uri="{FF2B5EF4-FFF2-40B4-BE49-F238E27FC236}">
                    <a16:creationId xmlns:a16="http://schemas.microsoft.com/office/drawing/2014/main" id="{15560129-938C-4DBA-6327-6F89BB92ADD0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379;p22">
                <a:extLst>
                  <a:ext uri="{FF2B5EF4-FFF2-40B4-BE49-F238E27FC236}">
                    <a16:creationId xmlns:a16="http://schemas.microsoft.com/office/drawing/2014/main" id="{A84ED7AD-D5EF-BA94-9810-5919DD41A0CD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380;p22">
                <a:extLst>
                  <a:ext uri="{FF2B5EF4-FFF2-40B4-BE49-F238E27FC236}">
                    <a16:creationId xmlns:a16="http://schemas.microsoft.com/office/drawing/2014/main" id="{5F4B24D2-0039-DA20-690F-E3A2405FEF92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" name="Google Shape;381;p22">
                <a:extLst>
                  <a:ext uri="{FF2B5EF4-FFF2-40B4-BE49-F238E27FC236}">
                    <a16:creationId xmlns:a16="http://schemas.microsoft.com/office/drawing/2014/main" id="{CBA4841F-6EBA-FE80-1F3A-0F5DB2A91F59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382;p22">
                <a:extLst>
                  <a:ext uri="{FF2B5EF4-FFF2-40B4-BE49-F238E27FC236}">
                    <a16:creationId xmlns:a16="http://schemas.microsoft.com/office/drawing/2014/main" id="{6B33F4B9-BEC6-E43F-F44C-6898A10B155A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383;p22">
                <a:extLst>
                  <a:ext uri="{FF2B5EF4-FFF2-40B4-BE49-F238E27FC236}">
                    <a16:creationId xmlns:a16="http://schemas.microsoft.com/office/drawing/2014/main" id="{ECBE1D0D-6963-D32D-46C5-41BB787B5B03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384;p22">
                <a:extLst>
                  <a:ext uri="{FF2B5EF4-FFF2-40B4-BE49-F238E27FC236}">
                    <a16:creationId xmlns:a16="http://schemas.microsoft.com/office/drawing/2014/main" id="{506A89F5-4BC3-0DC8-5B35-BFA5AD57E554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" name="Google Shape;385;p22">
                <a:extLst>
                  <a:ext uri="{FF2B5EF4-FFF2-40B4-BE49-F238E27FC236}">
                    <a16:creationId xmlns:a16="http://schemas.microsoft.com/office/drawing/2014/main" id="{74D97C03-2EEA-5750-22E5-CE2ECDF9CFFC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386;p22">
                <a:extLst>
                  <a:ext uri="{FF2B5EF4-FFF2-40B4-BE49-F238E27FC236}">
                    <a16:creationId xmlns:a16="http://schemas.microsoft.com/office/drawing/2014/main" id="{4C1A01E5-E855-C888-BF7E-4E40E07FA229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387;p22">
                <a:extLst>
                  <a:ext uri="{FF2B5EF4-FFF2-40B4-BE49-F238E27FC236}">
                    <a16:creationId xmlns:a16="http://schemas.microsoft.com/office/drawing/2014/main" id="{DC8186C3-5913-2922-4D54-AABC1B3BA1A4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388;p22">
                <a:extLst>
                  <a:ext uri="{FF2B5EF4-FFF2-40B4-BE49-F238E27FC236}">
                    <a16:creationId xmlns:a16="http://schemas.microsoft.com/office/drawing/2014/main" id="{E068C530-3314-E655-EB07-2944C7CB3A31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>
            <a:spLocks noGrp="1"/>
          </p:cNvSpPr>
          <p:nvPr>
            <p:ph type="title"/>
          </p:nvPr>
        </p:nvSpPr>
        <p:spPr>
          <a:xfrm>
            <a:off x="1149349" y="148433"/>
            <a:ext cx="5791201" cy="848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3200" b="1" dirty="0"/>
              <a:t>Introduction</a:t>
            </a:r>
            <a:br>
              <a:rPr lang="en-US" sz="3200" b="1" dirty="0"/>
            </a:br>
            <a:br>
              <a:rPr lang="en-US" sz="3200" b="1" dirty="0"/>
            </a:br>
            <a:r>
              <a:rPr lang="en-US" sz="2800" b="1" dirty="0">
                <a:solidFill>
                  <a:schemeClr val="bg1"/>
                </a:solidFill>
              </a:rPr>
              <a:t>What is </a:t>
            </a:r>
            <a:r>
              <a:rPr lang="en-US" sz="2800" b="1" dirty="0" err="1">
                <a:solidFill>
                  <a:schemeClr val="bg1"/>
                </a:solidFill>
              </a:rPr>
              <a:t>Prescripto</a:t>
            </a:r>
            <a:r>
              <a:rPr lang="en-US" sz="2800" b="1" dirty="0">
                <a:solidFill>
                  <a:schemeClr val="bg1"/>
                </a:solidFill>
              </a:rPr>
              <a:t> ?</a:t>
            </a:r>
            <a:br>
              <a:rPr lang="en-US" sz="2800" b="1" dirty="0">
                <a:solidFill>
                  <a:schemeClr val="bg1"/>
                </a:solidFill>
              </a:rPr>
            </a:br>
            <a:endParaRPr sz="2800" dirty="0">
              <a:latin typeface="+mn-lt"/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4572024" y="1785275"/>
            <a:ext cx="38589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2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grpSp>
        <p:nvGrpSpPr>
          <p:cNvPr id="192" name="Google Shape;192;p18"/>
          <p:cNvGrpSpPr/>
          <p:nvPr/>
        </p:nvGrpSpPr>
        <p:grpSpPr>
          <a:xfrm>
            <a:off x="4572000" y="2220300"/>
            <a:ext cx="3858929" cy="352500"/>
            <a:chOff x="4572000" y="2220300"/>
            <a:chExt cx="3858929" cy="352500"/>
          </a:xfrm>
        </p:grpSpPr>
        <p:sp>
          <p:nvSpPr>
            <p:cNvPr id="193" name="Google Shape;193;p18"/>
            <p:cNvSpPr txBox="1"/>
            <p:nvPr/>
          </p:nvSpPr>
          <p:spPr>
            <a:xfrm>
              <a:off x="4572000" y="2220300"/>
              <a:ext cx="8859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194" name="Google Shape;194;p18"/>
            <p:cNvSpPr txBox="1"/>
            <p:nvPr/>
          </p:nvSpPr>
          <p:spPr>
            <a:xfrm>
              <a:off x="7455029" y="2220300"/>
              <a:ext cx="9759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195" name="Google Shape;195;p18"/>
          <p:cNvGrpSpPr/>
          <p:nvPr/>
        </p:nvGrpSpPr>
        <p:grpSpPr>
          <a:xfrm>
            <a:off x="4572000" y="2655325"/>
            <a:ext cx="3858929" cy="352500"/>
            <a:chOff x="4572000" y="2655325"/>
            <a:chExt cx="3858929" cy="352500"/>
          </a:xfrm>
        </p:grpSpPr>
        <p:sp>
          <p:nvSpPr>
            <p:cNvPr id="196" name="Google Shape;196;p18"/>
            <p:cNvSpPr txBox="1"/>
            <p:nvPr/>
          </p:nvSpPr>
          <p:spPr>
            <a:xfrm>
              <a:off x="4572000" y="2655325"/>
              <a:ext cx="8859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197" name="Google Shape;197;p18"/>
            <p:cNvSpPr txBox="1"/>
            <p:nvPr/>
          </p:nvSpPr>
          <p:spPr>
            <a:xfrm>
              <a:off x="7455029" y="2655325"/>
              <a:ext cx="9759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sp>
        <p:nvSpPr>
          <p:cNvPr id="198" name="Google Shape;198;p18"/>
          <p:cNvSpPr txBox="1"/>
          <p:nvPr/>
        </p:nvSpPr>
        <p:spPr>
          <a:xfrm>
            <a:off x="713226" y="3516150"/>
            <a:ext cx="77178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2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grpSp>
        <p:nvGrpSpPr>
          <p:cNvPr id="202" name="Google Shape;202;p18"/>
          <p:cNvGrpSpPr/>
          <p:nvPr/>
        </p:nvGrpSpPr>
        <p:grpSpPr>
          <a:xfrm>
            <a:off x="797050" y="3881550"/>
            <a:ext cx="1669875" cy="717875"/>
            <a:chOff x="797050" y="3881550"/>
            <a:chExt cx="1669875" cy="717875"/>
          </a:xfrm>
        </p:grpSpPr>
        <p:sp>
          <p:nvSpPr>
            <p:cNvPr id="203" name="Google Shape;203;p18"/>
            <p:cNvSpPr txBox="1"/>
            <p:nvPr/>
          </p:nvSpPr>
          <p:spPr>
            <a:xfrm>
              <a:off x="797050" y="4246925"/>
              <a:ext cx="1669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04" name="Google Shape;204;p18"/>
            <p:cNvSpPr txBox="1"/>
            <p:nvPr/>
          </p:nvSpPr>
          <p:spPr>
            <a:xfrm>
              <a:off x="1843225" y="3881550"/>
              <a:ext cx="6237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209" name="Google Shape;209;p18"/>
          <p:cNvSpPr txBox="1"/>
          <p:nvPr/>
        </p:nvSpPr>
        <p:spPr>
          <a:xfrm>
            <a:off x="2785079" y="4246925"/>
            <a:ext cx="16698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2" name="Google Shape;222;p18"/>
          <p:cNvSpPr txBox="1"/>
          <p:nvPr/>
        </p:nvSpPr>
        <p:spPr>
          <a:xfrm>
            <a:off x="7807313" y="3868675"/>
            <a:ext cx="623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4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967ED4-5DB5-C168-8A56-DB0CC4F708FA}"/>
              </a:ext>
            </a:extLst>
          </p:cNvPr>
          <p:cNvSpPr txBox="1"/>
          <p:nvPr/>
        </p:nvSpPr>
        <p:spPr>
          <a:xfrm>
            <a:off x="1352550" y="1415396"/>
            <a:ext cx="7400068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 </a:t>
            </a:r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A web-based platform to book appointments with doctors easily and quickly.</a:t>
            </a:r>
            <a:b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</a:br>
            <a:r>
              <a:rPr lang="en-US" sz="2400" b="1" dirty="0">
                <a:solidFill>
                  <a:schemeClr val="bg1"/>
                </a:solidFill>
                <a:latin typeface="+mn-lt"/>
              </a:rPr>
              <a:t>Purpose:</a:t>
            </a:r>
          </a:p>
          <a:p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To connect patients and healthcare providers on one platform.</a:t>
            </a:r>
          </a:p>
          <a:p>
            <a:r>
              <a:rPr lang="en-US" sz="24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Key Features:</a:t>
            </a:r>
            <a:endParaRPr lang="en-US" sz="2400" b="1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Search &amp; filter doctors</a:t>
            </a:r>
            <a:endParaRPr lang="en-US" sz="20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Book appointments online</a:t>
            </a:r>
            <a:endParaRPr lang="en-US" sz="20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  <a:lumOff val="15000"/>
                  </a:schemeClr>
                </a:solidFill>
                <a:latin typeface="+mn-lt"/>
              </a:rPr>
              <a:t>View appointment history</a:t>
            </a:r>
            <a:br>
              <a:rPr lang="en-US" dirty="0">
                <a:latin typeface="+mn-lt"/>
              </a:rPr>
            </a:br>
            <a:endParaRPr lang="en-IN" dirty="0"/>
          </a:p>
        </p:txBody>
      </p:sp>
      <p:grpSp>
        <p:nvGrpSpPr>
          <p:cNvPr id="32" name="Google Shape;357;p22">
            <a:extLst>
              <a:ext uri="{FF2B5EF4-FFF2-40B4-BE49-F238E27FC236}">
                <a16:creationId xmlns:a16="http://schemas.microsoft.com/office/drawing/2014/main" id="{403372FC-912C-9B94-B949-5C91201FA6AB}"/>
              </a:ext>
            </a:extLst>
          </p:cNvPr>
          <p:cNvGrpSpPr/>
          <p:nvPr/>
        </p:nvGrpSpPr>
        <p:grpSpPr>
          <a:xfrm>
            <a:off x="6445241" y="2831575"/>
            <a:ext cx="2857509" cy="2583146"/>
            <a:chOff x="352211" y="971637"/>
            <a:chExt cx="3853038" cy="3391013"/>
          </a:xfrm>
        </p:grpSpPr>
        <p:grpSp>
          <p:nvGrpSpPr>
            <p:cNvPr id="33" name="Google Shape;358;p22">
              <a:extLst>
                <a:ext uri="{FF2B5EF4-FFF2-40B4-BE49-F238E27FC236}">
                  <a16:creationId xmlns:a16="http://schemas.microsoft.com/office/drawing/2014/main" id="{0C7AAD80-7069-02CF-D725-9D46F911F0A1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62" name="Google Shape;359;p22">
                <a:extLst>
                  <a:ext uri="{FF2B5EF4-FFF2-40B4-BE49-F238E27FC236}">
                    <a16:creationId xmlns:a16="http://schemas.microsoft.com/office/drawing/2014/main" id="{298D1454-539B-88FC-49C2-84687E0664C2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360;p22">
                <a:extLst>
                  <a:ext uri="{FF2B5EF4-FFF2-40B4-BE49-F238E27FC236}">
                    <a16:creationId xmlns:a16="http://schemas.microsoft.com/office/drawing/2014/main" id="{16E7B0DD-903A-07E5-A32F-24DA6D61967F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Google Shape;361;p22">
              <a:extLst>
                <a:ext uri="{FF2B5EF4-FFF2-40B4-BE49-F238E27FC236}">
                  <a16:creationId xmlns:a16="http://schemas.microsoft.com/office/drawing/2014/main" id="{5DA71429-7E81-B1C3-13E9-5B0851328FEA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60" name="Google Shape;362;p22">
                <a:extLst>
                  <a:ext uri="{FF2B5EF4-FFF2-40B4-BE49-F238E27FC236}">
                    <a16:creationId xmlns:a16="http://schemas.microsoft.com/office/drawing/2014/main" id="{77A7BCCA-0E25-AA96-695D-330EA886EF60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363;p22">
                <a:extLst>
                  <a:ext uri="{FF2B5EF4-FFF2-40B4-BE49-F238E27FC236}">
                    <a16:creationId xmlns:a16="http://schemas.microsoft.com/office/drawing/2014/main" id="{5BC261CA-2432-F0B8-2BE0-47FE0D5A42B0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5" name="Google Shape;364;p22">
              <a:extLst>
                <a:ext uri="{FF2B5EF4-FFF2-40B4-BE49-F238E27FC236}">
                  <a16:creationId xmlns:a16="http://schemas.microsoft.com/office/drawing/2014/main" id="{F7C16194-5949-1E66-D9B5-5220F0736DBC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58" name="Google Shape;365;p22">
                <a:extLst>
                  <a:ext uri="{FF2B5EF4-FFF2-40B4-BE49-F238E27FC236}">
                    <a16:creationId xmlns:a16="http://schemas.microsoft.com/office/drawing/2014/main" id="{60FC2FB0-1F09-8798-FA9B-CB85AF918D78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366;p22">
                <a:extLst>
                  <a:ext uri="{FF2B5EF4-FFF2-40B4-BE49-F238E27FC236}">
                    <a16:creationId xmlns:a16="http://schemas.microsoft.com/office/drawing/2014/main" id="{C7F15F5A-D311-9CE2-CDAF-CD1E549ABB87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" name="Google Shape;367;p22">
              <a:extLst>
                <a:ext uri="{FF2B5EF4-FFF2-40B4-BE49-F238E27FC236}">
                  <a16:creationId xmlns:a16="http://schemas.microsoft.com/office/drawing/2014/main" id="{8DBCC534-9B58-2C10-6857-E7E47CFE67C8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37" name="Google Shape;368;p22">
                <a:extLst>
                  <a:ext uri="{FF2B5EF4-FFF2-40B4-BE49-F238E27FC236}">
                    <a16:creationId xmlns:a16="http://schemas.microsoft.com/office/drawing/2014/main" id="{880C4E30-A419-A988-0C43-FD7C3C582286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369;p22">
                <a:extLst>
                  <a:ext uri="{FF2B5EF4-FFF2-40B4-BE49-F238E27FC236}">
                    <a16:creationId xmlns:a16="http://schemas.microsoft.com/office/drawing/2014/main" id="{6936EFA0-6ADF-FFAA-BF38-790D1B29BE66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70;p22">
                <a:extLst>
                  <a:ext uri="{FF2B5EF4-FFF2-40B4-BE49-F238E27FC236}">
                    <a16:creationId xmlns:a16="http://schemas.microsoft.com/office/drawing/2014/main" id="{77703379-AE9B-4F48-2BAB-FFF2123CFE27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371;p22">
                <a:extLst>
                  <a:ext uri="{FF2B5EF4-FFF2-40B4-BE49-F238E27FC236}">
                    <a16:creationId xmlns:a16="http://schemas.microsoft.com/office/drawing/2014/main" id="{16F5CB7D-1569-23F1-0BE9-22DAD94C460D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372;p22">
                <a:extLst>
                  <a:ext uri="{FF2B5EF4-FFF2-40B4-BE49-F238E27FC236}">
                    <a16:creationId xmlns:a16="http://schemas.microsoft.com/office/drawing/2014/main" id="{2FD105B9-BF83-E024-40F2-D6A9AA6BD82C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373;p22">
                <a:extLst>
                  <a:ext uri="{FF2B5EF4-FFF2-40B4-BE49-F238E27FC236}">
                    <a16:creationId xmlns:a16="http://schemas.microsoft.com/office/drawing/2014/main" id="{96897EB6-CF3A-14E1-D066-1026E2678346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374;p22">
                <a:extLst>
                  <a:ext uri="{FF2B5EF4-FFF2-40B4-BE49-F238E27FC236}">
                    <a16:creationId xmlns:a16="http://schemas.microsoft.com/office/drawing/2014/main" id="{0290D51F-F912-416A-5179-97621104806C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375;p22">
                <a:extLst>
                  <a:ext uri="{FF2B5EF4-FFF2-40B4-BE49-F238E27FC236}">
                    <a16:creationId xmlns:a16="http://schemas.microsoft.com/office/drawing/2014/main" id="{D92B4892-1D31-EBA7-D7D4-6C138DD4DC3E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376;p22">
                <a:extLst>
                  <a:ext uri="{FF2B5EF4-FFF2-40B4-BE49-F238E27FC236}">
                    <a16:creationId xmlns:a16="http://schemas.microsoft.com/office/drawing/2014/main" id="{21CF8BC8-D431-038F-09E9-D8192460E25C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377;p22">
                <a:extLst>
                  <a:ext uri="{FF2B5EF4-FFF2-40B4-BE49-F238E27FC236}">
                    <a16:creationId xmlns:a16="http://schemas.microsoft.com/office/drawing/2014/main" id="{55EDCD78-D094-E0F8-0DFC-43D0A6DC516F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378;p22">
                <a:extLst>
                  <a:ext uri="{FF2B5EF4-FFF2-40B4-BE49-F238E27FC236}">
                    <a16:creationId xmlns:a16="http://schemas.microsoft.com/office/drawing/2014/main" id="{F31624DA-0E61-B43C-A417-BCD08D15C134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379;p22">
                <a:extLst>
                  <a:ext uri="{FF2B5EF4-FFF2-40B4-BE49-F238E27FC236}">
                    <a16:creationId xmlns:a16="http://schemas.microsoft.com/office/drawing/2014/main" id="{291379F8-904C-D7EF-B0AE-1F36A559CDF9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380;p22">
                <a:extLst>
                  <a:ext uri="{FF2B5EF4-FFF2-40B4-BE49-F238E27FC236}">
                    <a16:creationId xmlns:a16="http://schemas.microsoft.com/office/drawing/2014/main" id="{B294814E-1310-6A3C-6E3C-5640DD08C17E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" name="Google Shape;381;p22">
                <a:extLst>
                  <a:ext uri="{FF2B5EF4-FFF2-40B4-BE49-F238E27FC236}">
                    <a16:creationId xmlns:a16="http://schemas.microsoft.com/office/drawing/2014/main" id="{A532A474-7F15-6763-F0DC-268086ECD048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382;p22">
                <a:extLst>
                  <a:ext uri="{FF2B5EF4-FFF2-40B4-BE49-F238E27FC236}">
                    <a16:creationId xmlns:a16="http://schemas.microsoft.com/office/drawing/2014/main" id="{C1864F20-247C-8E4E-124C-B49745E2FFF9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383;p22">
                <a:extLst>
                  <a:ext uri="{FF2B5EF4-FFF2-40B4-BE49-F238E27FC236}">
                    <a16:creationId xmlns:a16="http://schemas.microsoft.com/office/drawing/2014/main" id="{EA0AB9B9-2AC4-C5BA-EC50-CD561E21FA1E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384;p22">
                <a:extLst>
                  <a:ext uri="{FF2B5EF4-FFF2-40B4-BE49-F238E27FC236}">
                    <a16:creationId xmlns:a16="http://schemas.microsoft.com/office/drawing/2014/main" id="{F63B0441-60DD-D185-069A-196928992E8B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" name="Google Shape;385;p22">
                <a:extLst>
                  <a:ext uri="{FF2B5EF4-FFF2-40B4-BE49-F238E27FC236}">
                    <a16:creationId xmlns:a16="http://schemas.microsoft.com/office/drawing/2014/main" id="{425C69C3-85C0-EF3D-E28C-36E7BD54A998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386;p22">
                <a:extLst>
                  <a:ext uri="{FF2B5EF4-FFF2-40B4-BE49-F238E27FC236}">
                    <a16:creationId xmlns:a16="http://schemas.microsoft.com/office/drawing/2014/main" id="{1F33D1F9-5DA4-1E2A-27FE-63E2C1D0527B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387;p22">
                <a:extLst>
                  <a:ext uri="{FF2B5EF4-FFF2-40B4-BE49-F238E27FC236}">
                    <a16:creationId xmlns:a16="http://schemas.microsoft.com/office/drawing/2014/main" id="{908290D2-99A2-4A63-1AF4-E46DF32FF715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388;p22">
                <a:extLst>
                  <a:ext uri="{FF2B5EF4-FFF2-40B4-BE49-F238E27FC236}">
                    <a16:creationId xmlns:a16="http://schemas.microsoft.com/office/drawing/2014/main" id="{4FDA4AB7-FC8B-D123-AEDF-5FE33EA5CE4C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18131D-9033-3E47-497E-84B09D63B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199" y="107950"/>
            <a:ext cx="6051551" cy="1863636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/>
              <a:t>OBJECTIVES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4EB765-ABD2-EF9B-BC19-7086BF0ED08A}"/>
              </a:ext>
            </a:extLst>
          </p:cNvPr>
          <p:cNvSpPr txBox="1"/>
          <p:nvPr/>
        </p:nvSpPr>
        <p:spPr>
          <a:xfrm>
            <a:off x="849711" y="1971586"/>
            <a:ext cx="65828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Build a platform to bridge patients &amp; doctors.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Reduce waiting times.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Provide appointment history &amp; reminders.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Support online consultations.</a:t>
            </a:r>
            <a:endParaRPr lang="en-IN" sz="24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94" name="Google Shape;357;p22">
            <a:extLst>
              <a:ext uri="{FF2B5EF4-FFF2-40B4-BE49-F238E27FC236}">
                <a16:creationId xmlns:a16="http://schemas.microsoft.com/office/drawing/2014/main" id="{AF52422D-B218-1BBE-3DC2-5BB5CF4045F2}"/>
              </a:ext>
            </a:extLst>
          </p:cNvPr>
          <p:cNvGrpSpPr/>
          <p:nvPr/>
        </p:nvGrpSpPr>
        <p:grpSpPr>
          <a:xfrm>
            <a:off x="6413491" y="2891586"/>
            <a:ext cx="2857509" cy="2583146"/>
            <a:chOff x="352211" y="971637"/>
            <a:chExt cx="3853038" cy="3391013"/>
          </a:xfrm>
        </p:grpSpPr>
        <p:grpSp>
          <p:nvGrpSpPr>
            <p:cNvPr id="195" name="Google Shape;358;p22">
              <a:extLst>
                <a:ext uri="{FF2B5EF4-FFF2-40B4-BE49-F238E27FC236}">
                  <a16:creationId xmlns:a16="http://schemas.microsoft.com/office/drawing/2014/main" id="{049DE75C-53CD-0494-08A4-5514E72AFBB0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224" name="Google Shape;359;p22">
                <a:extLst>
                  <a:ext uri="{FF2B5EF4-FFF2-40B4-BE49-F238E27FC236}">
                    <a16:creationId xmlns:a16="http://schemas.microsoft.com/office/drawing/2014/main" id="{03A1A437-0C43-201C-5C28-FF18A1BB66BB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5" name="Google Shape;360;p22">
                <a:extLst>
                  <a:ext uri="{FF2B5EF4-FFF2-40B4-BE49-F238E27FC236}">
                    <a16:creationId xmlns:a16="http://schemas.microsoft.com/office/drawing/2014/main" id="{EF082F73-05C5-C0DA-FD1F-1F9C3626B25A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96" name="Google Shape;361;p22">
              <a:extLst>
                <a:ext uri="{FF2B5EF4-FFF2-40B4-BE49-F238E27FC236}">
                  <a16:creationId xmlns:a16="http://schemas.microsoft.com/office/drawing/2014/main" id="{68AFCDB7-A0E7-A045-1BBA-10987BDE29E4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222" name="Google Shape;362;p22">
                <a:extLst>
                  <a:ext uri="{FF2B5EF4-FFF2-40B4-BE49-F238E27FC236}">
                    <a16:creationId xmlns:a16="http://schemas.microsoft.com/office/drawing/2014/main" id="{CCD471AF-3578-1C01-8C20-B602FCBE4451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3" name="Google Shape;363;p22">
                <a:extLst>
                  <a:ext uri="{FF2B5EF4-FFF2-40B4-BE49-F238E27FC236}">
                    <a16:creationId xmlns:a16="http://schemas.microsoft.com/office/drawing/2014/main" id="{E25880AD-70DF-983F-D916-889C97055F95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97" name="Google Shape;364;p22">
              <a:extLst>
                <a:ext uri="{FF2B5EF4-FFF2-40B4-BE49-F238E27FC236}">
                  <a16:creationId xmlns:a16="http://schemas.microsoft.com/office/drawing/2014/main" id="{F30FD7EB-435F-3E3F-680D-A3797B43603C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220" name="Google Shape;365;p22">
                <a:extLst>
                  <a:ext uri="{FF2B5EF4-FFF2-40B4-BE49-F238E27FC236}">
                    <a16:creationId xmlns:a16="http://schemas.microsoft.com/office/drawing/2014/main" id="{0597244D-4797-39CA-E17C-C1088C09197A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21" name="Google Shape;366;p22">
                <a:extLst>
                  <a:ext uri="{FF2B5EF4-FFF2-40B4-BE49-F238E27FC236}">
                    <a16:creationId xmlns:a16="http://schemas.microsoft.com/office/drawing/2014/main" id="{4A20B8A0-3530-BAF6-07BE-8E7767EB144F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98" name="Google Shape;367;p22">
              <a:extLst>
                <a:ext uri="{FF2B5EF4-FFF2-40B4-BE49-F238E27FC236}">
                  <a16:creationId xmlns:a16="http://schemas.microsoft.com/office/drawing/2014/main" id="{D717B9FD-1533-18EC-FF88-DFE5F38FA8DE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199" name="Google Shape;368;p22">
                <a:extLst>
                  <a:ext uri="{FF2B5EF4-FFF2-40B4-BE49-F238E27FC236}">
                    <a16:creationId xmlns:a16="http://schemas.microsoft.com/office/drawing/2014/main" id="{079F8302-23F3-32C6-845E-9CE16861FE25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0" name="Google Shape;369;p22">
                <a:extLst>
                  <a:ext uri="{FF2B5EF4-FFF2-40B4-BE49-F238E27FC236}">
                    <a16:creationId xmlns:a16="http://schemas.microsoft.com/office/drawing/2014/main" id="{9093C21E-396B-308F-3DDC-B541939EBB4D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1" name="Google Shape;370;p22">
                <a:extLst>
                  <a:ext uri="{FF2B5EF4-FFF2-40B4-BE49-F238E27FC236}">
                    <a16:creationId xmlns:a16="http://schemas.microsoft.com/office/drawing/2014/main" id="{DD94FB11-C9E3-66BC-0FED-908AB203DA71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2" name="Google Shape;371;p22">
                <a:extLst>
                  <a:ext uri="{FF2B5EF4-FFF2-40B4-BE49-F238E27FC236}">
                    <a16:creationId xmlns:a16="http://schemas.microsoft.com/office/drawing/2014/main" id="{D4EEF392-B4B9-7086-006A-F18821B1682F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3" name="Google Shape;372;p22">
                <a:extLst>
                  <a:ext uri="{FF2B5EF4-FFF2-40B4-BE49-F238E27FC236}">
                    <a16:creationId xmlns:a16="http://schemas.microsoft.com/office/drawing/2014/main" id="{B1F0AFEF-DC1B-4E31-4F35-F4056A44D0B0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" name="Google Shape;373;p22">
                <a:extLst>
                  <a:ext uri="{FF2B5EF4-FFF2-40B4-BE49-F238E27FC236}">
                    <a16:creationId xmlns:a16="http://schemas.microsoft.com/office/drawing/2014/main" id="{452F2FED-DE5E-C2B2-40AB-EC1180727E8B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" name="Google Shape;374;p22">
                <a:extLst>
                  <a:ext uri="{FF2B5EF4-FFF2-40B4-BE49-F238E27FC236}">
                    <a16:creationId xmlns:a16="http://schemas.microsoft.com/office/drawing/2014/main" id="{B5CED305-1B57-CDE8-9C82-638BAC25D208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6" name="Google Shape;375;p22">
                <a:extLst>
                  <a:ext uri="{FF2B5EF4-FFF2-40B4-BE49-F238E27FC236}">
                    <a16:creationId xmlns:a16="http://schemas.microsoft.com/office/drawing/2014/main" id="{46D0BDC6-C35B-2213-BF6D-9620620D01B4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7" name="Google Shape;376;p22">
                <a:extLst>
                  <a:ext uri="{FF2B5EF4-FFF2-40B4-BE49-F238E27FC236}">
                    <a16:creationId xmlns:a16="http://schemas.microsoft.com/office/drawing/2014/main" id="{F769C50C-C9C4-68D0-47B5-4575DA531D31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8" name="Google Shape;377;p22">
                <a:extLst>
                  <a:ext uri="{FF2B5EF4-FFF2-40B4-BE49-F238E27FC236}">
                    <a16:creationId xmlns:a16="http://schemas.microsoft.com/office/drawing/2014/main" id="{6C6E3C8B-F0CC-D40E-B7C3-0D9DDE3A2B4A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9" name="Google Shape;378;p22">
                <a:extLst>
                  <a:ext uri="{FF2B5EF4-FFF2-40B4-BE49-F238E27FC236}">
                    <a16:creationId xmlns:a16="http://schemas.microsoft.com/office/drawing/2014/main" id="{E22BA9DD-C2B8-B1C6-A4BF-1FF8179DCD5B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0" name="Google Shape;379;p22">
                <a:extLst>
                  <a:ext uri="{FF2B5EF4-FFF2-40B4-BE49-F238E27FC236}">
                    <a16:creationId xmlns:a16="http://schemas.microsoft.com/office/drawing/2014/main" id="{976D2CBD-EFE2-320A-0F60-F67A9211BE88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" name="Google Shape;380;p22">
                <a:extLst>
                  <a:ext uri="{FF2B5EF4-FFF2-40B4-BE49-F238E27FC236}">
                    <a16:creationId xmlns:a16="http://schemas.microsoft.com/office/drawing/2014/main" id="{BC2EE4F1-842C-ED99-CCF1-95CA9136B6A5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2" name="Google Shape;381;p22">
                <a:extLst>
                  <a:ext uri="{FF2B5EF4-FFF2-40B4-BE49-F238E27FC236}">
                    <a16:creationId xmlns:a16="http://schemas.microsoft.com/office/drawing/2014/main" id="{9557A305-46E2-1150-C401-38266B12AD85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3" name="Google Shape;382;p22">
                <a:extLst>
                  <a:ext uri="{FF2B5EF4-FFF2-40B4-BE49-F238E27FC236}">
                    <a16:creationId xmlns:a16="http://schemas.microsoft.com/office/drawing/2014/main" id="{DACE35F7-E51B-8B48-D178-F39CBFE0F63C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4" name="Google Shape;383;p22">
                <a:extLst>
                  <a:ext uri="{FF2B5EF4-FFF2-40B4-BE49-F238E27FC236}">
                    <a16:creationId xmlns:a16="http://schemas.microsoft.com/office/drawing/2014/main" id="{A8126B1A-0AF4-6277-9338-43CDD9A8A4CC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5" name="Google Shape;384;p22">
                <a:extLst>
                  <a:ext uri="{FF2B5EF4-FFF2-40B4-BE49-F238E27FC236}">
                    <a16:creationId xmlns:a16="http://schemas.microsoft.com/office/drawing/2014/main" id="{ABD952F8-ABE1-C9DF-9C38-181701770768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6" name="Google Shape;385;p22">
                <a:extLst>
                  <a:ext uri="{FF2B5EF4-FFF2-40B4-BE49-F238E27FC236}">
                    <a16:creationId xmlns:a16="http://schemas.microsoft.com/office/drawing/2014/main" id="{12BBFF3E-B220-4F24-EE67-CC4CB6914948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" name="Google Shape;386;p22">
                <a:extLst>
                  <a:ext uri="{FF2B5EF4-FFF2-40B4-BE49-F238E27FC236}">
                    <a16:creationId xmlns:a16="http://schemas.microsoft.com/office/drawing/2014/main" id="{7E2E62E1-AD74-9515-15ED-EA05BE5DB852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8" name="Google Shape;387;p22">
                <a:extLst>
                  <a:ext uri="{FF2B5EF4-FFF2-40B4-BE49-F238E27FC236}">
                    <a16:creationId xmlns:a16="http://schemas.microsoft.com/office/drawing/2014/main" id="{37685468-B74E-47B4-8E89-48D27FBB2A20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9" name="Google Shape;388;p22">
                <a:extLst>
                  <a:ext uri="{FF2B5EF4-FFF2-40B4-BE49-F238E27FC236}">
                    <a16:creationId xmlns:a16="http://schemas.microsoft.com/office/drawing/2014/main" id="{94D13841-924B-200B-87C6-B06421834BBF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0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627540" cy="818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IN" sz="3200" b="1" dirty="0"/>
              <a:t>System Architecture</a:t>
            </a:r>
            <a:br>
              <a:rPr lang="en-IN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2A7FFD-F1EC-F39D-9604-AB1D41967BC9}"/>
              </a:ext>
            </a:extLst>
          </p:cNvPr>
          <p:cNvSpPr txBox="1"/>
          <p:nvPr/>
        </p:nvSpPr>
        <p:spPr>
          <a:xfrm>
            <a:off x="1155700" y="1732687"/>
            <a:ext cx="615150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Frontend:</a:t>
            </a:r>
          </a:p>
          <a:p>
            <a:r>
              <a:rPr lang="en-IN" dirty="0"/>
              <a:t> </a:t>
            </a:r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React.js / HTML / Tailwind CSS / JavaScript</a:t>
            </a:r>
          </a:p>
          <a:p>
            <a:r>
              <a:rPr lang="en-IN" sz="2400" b="1" dirty="0">
                <a:solidFill>
                  <a:schemeClr val="bg1"/>
                </a:solidFill>
              </a:rPr>
              <a:t>Backend: </a:t>
            </a:r>
          </a:p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Node.js with Express.js</a:t>
            </a:r>
          </a:p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Database: MongoDB (MongoDB Atlas)</a:t>
            </a:r>
          </a:p>
        </p:txBody>
      </p:sp>
      <p:grpSp>
        <p:nvGrpSpPr>
          <p:cNvPr id="32" name="Google Shape;357;p22">
            <a:extLst>
              <a:ext uri="{FF2B5EF4-FFF2-40B4-BE49-F238E27FC236}">
                <a16:creationId xmlns:a16="http://schemas.microsoft.com/office/drawing/2014/main" id="{4E0C6234-1D63-C85A-9A30-FA1ADB3E56DD}"/>
              </a:ext>
            </a:extLst>
          </p:cNvPr>
          <p:cNvGrpSpPr/>
          <p:nvPr/>
        </p:nvGrpSpPr>
        <p:grpSpPr>
          <a:xfrm>
            <a:off x="6400791" y="2571750"/>
            <a:ext cx="2806709" cy="2963745"/>
            <a:chOff x="352211" y="971637"/>
            <a:chExt cx="3853038" cy="3391013"/>
          </a:xfrm>
        </p:grpSpPr>
        <p:grpSp>
          <p:nvGrpSpPr>
            <p:cNvPr id="33" name="Google Shape;358;p22">
              <a:extLst>
                <a:ext uri="{FF2B5EF4-FFF2-40B4-BE49-F238E27FC236}">
                  <a16:creationId xmlns:a16="http://schemas.microsoft.com/office/drawing/2014/main" id="{6806B75A-4565-F6D4-6F82-709A00CA908F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62" name="Google Shape;359;p22">
                <a:extLst>
                  <a:ext uri="{FF2B5EF4-FFF2-40B4-BE49-F238E27FC236}">
                    <a16:creationId xmlns:a16="http://schemas.microsoft.com/office/drawing/2014/main" id="{8F1E4919-3787-0D95-E66A-F23FF141D9D7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360;p22">
                <a:extLst>
                  <a:ext uri="{FF2B5EF4-FFF2-40B4-BE49-F238E27FC236}">
                    <a16:creationId xmlns:a16="http://schemas.microsoft.com/office/drawing/2014/main" id="{5C3E0BA0-0AFD-9BBD-F0E6-6F9B96DC2A7B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Google Shape;361;p22">
              <a:extLst>
                <a:ext uri="{FF2B5EF4-FFF2-40B4-BE49-F238E27FC236}">
                  <a16:creationId xmlns:a16="http://schemas.microsoft.com/office/drawing/2014/main" id="{17E12E25-08D5-CCD4-13BF-7D36DFF069AA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60" name="Google Shape;362;p22">
                <a:extLst>
                  <a:ext uri="{FF2B5EF4-FFF2-40B4-BE49-F238E27FC236}">
                    <a16:creationId xmlns:a16="http://schemas.microsoft.com/office/drawing/2014/main" id="{73EB38C7-EB27-181E-7AE7-2F3CD5715C57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363;p22">
                <a:extLst>
                  <a:ext uri="{FF2B5EF4-FFF2-40B4-BE49-F238E27FC236}">
                    <a16:creationId xmlns:a16="http://schemas.microsoft.com/office/drawing/2014/main" id="{B4E6B80C-B09D-7243-739C-776ABF692ADD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5" name="Google Shape;364;p22">
              <a:extLst>
                <a:ext uri="{FF2B5EF4-FFF2-40B4-BE49-F238E27FC236}">
                  <a16:creationId xmlns:a16="http://schemas.microsoft.com/office/drawing/2014/main" id="{7185D412-A724-0748-949D-067367084042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58" name="Google Shape;365;p22">
                <a:extLst>
                  <a:ext uri="{FF2B5EF4-FFF2-40B4-BE49-F238E27FC236}">
                    <a16:creationId xmlns:a16="http://schemas.microsoft.com/office/drawing/2014/main" id="{291FEC2C-0491-04C8-3742-A91456F2FC2A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366;p22">
                <a:extLst>
                  <a:ext uri="{FF2B5EF4-FFF2-40B4-BE49-F238E27FC236}">
                    <a16:creationId xmlns:a16="http://schemas.microsoft.com/office/drawing/2014/main" id="{EF6096F4-939F-74CD-67C5-E66C25C47D6C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" name="Google Shape;367;p22">
              <a:extLst>
                <a:ext uri="{FF2B5EF4-FFF2-40B4-BE49-F238E27FC236}">
                  <a16:creationId xmlns:a16="http://schemas.microsoft.com/office/drawing/2014/main" id="{9D0443A0-C986-DE13-5643-9C4A9B4920F9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37" name="Google Shape;368;p22">
                <a:extLst>
                  <a:ext uri="{FF2B5EF4-FFF2-40B4-BE49-F238E27FC236}">
                    <a16:creationId xmlns:a16="http://schemas.microsoft.com/office/drawing/2014/main" id="{53422B14-1FBF-3807-A757-3C46E2097051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369;p22">
                <a:extLst>
                  <a:ext uri="{FF2B5EF4-FFF2-40B4-BE49-F238E27FC236}">
                    <a16:creationId xmlns:a16="http://schemas.microsoft.com/office/drawing/2014/main" id="{1226A545-15D6-03DA-CF0D-E072901740AE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370;p22">
                <a:extLst>
                  <a:ext uri="{FF2B5EF4-FFF2-40B4-BE49-F238E27FC236}">
                    <a16:creationId xmlns:a16="http://schemas.microsoft.com/office/drawing/2014/main" id="{82603BBA-2B6A-856F-4DB8-2625D6A7CC7E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" name="Google Shape;371;p22">
                <a:extLst>
                  <a:ext uri="{FF2B5EF4-FFF2-40B4-BE49-F238E27FC236}">
                    <a16:creationId xmlns:a16="http://schemas.microsoft.com/office/drawing/2014/main" id="{3AFB5B4D-6F73-D677-F629-F6F401F1A4D8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372;p22">
                <a:extLst>
                  <a:ext uri="{FF2B5EF4-FFF2-40B4-BE49-F238E27FC236}">
                    <a16:creationId xmlns:a16="http://schemas.microsoft.com/office/drawing/2014/main" id="{6A58A78B-4DF1-6414-3309-562018871895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" name="Google Shape;373;p22">
                <a:extLst>
                  <a:ext uri="{FF2B5EF4-FFF2-40B4-BE49-F238E27FC236}">
                    <a16:creationId xmlns:a16="http://schemas.microsoft.com/office/drawing/2014/main" id="{4F87C67F-EEC8-22F6-7F39-62EA3B385B20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374;p22">
                <a:extLst>
                  <a:ext uri="{FF2B5EF4-FFF2-40B4-BE49-F238E27FC236}">
                    <a16:creationId xmlns:a16="http://schemas.microsoft.com/office/drawing/2014/main" id="{28E078A5-79E5-D9CF-DB8F-ED57EF1C6386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375;p22">
                <a:extLst>
                  <a:ext uri="{FF2B5EF4-FFF2-40B4-BE49-F238E27FC236}">
                    <a16:creationId xmlns:a16="http://schemas.microsoft.com/office/drawing/2014/main" id="{58A59B26-E051-014C-43D5-752596AC9283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376;p22">
                <a:extLst>
                  <a:ext uri="{FF2B5EF4-FFF2-40B4-BE49-F238E27FC236}">
                    <a16:creationId xmlns:a16="http://schemas.microsoft.com/office/drawing/2014/main" id="{5F0C689F-7034-819A-5771-4F2180671264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6" name="Google Shape;377;p22">
                <a:extLst>
                  <a:ext uri="{FF2B5EF4-FFF2-40B4-BE49-F238E27FC236}">
                    <a16:creationId xmlns:a16="http://schemas.microsoft.com/office/drawing/2014/main" id="{22113F2E-6376-51B7-6C8A-1B0FE4C9AAEB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378;p22">
                <a:extLst>
                  <a:ext uri="{FF2B5EF4-FFF2-40B4-BE49-F238E27FC236}">
                    <a16:creationId xmlns:a16="http://schemas.microsoft.com/office/drawing/2014/main" id="{40F58189-9D41-4113-5899-B1F10367A016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379;p22">
                <a:extLst>
                  <a:ext uri="{FF2B5EF4-FFF2-40B4-BE49-F238E27FC236}">
                    <a16:creationId xmlns:a16="http://schemas.microsoft.com/office/drawing/2014/main" id="{03320FC2-B5BE-2836-DB3D-F98C98FB680A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9" name="Google Shape;380;p22">
                <a:extLst>
                  <a:ext uri="{FF2B5EF4-FFF2-40B4-BE49-F238E27FC236}">
                    <a16:creationId xmlns:a16="http://schemas.microsoft.com/office/drawing/2014/main" id="{B48098AA-39D3-AD0F-152D-5BB64BC80B4D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" name="Google Shape;381;p22">
                <a:extLst>
                  <a:ext uri="{FF2B5EF4-FFF2-40B4-BE49-F238E27FC236}">
                    <a16:creationId xmlns:a16="http://schemas.microsoft.com/office/drawing/2014/main" id="{DEDB964C-5310-EB9D-EA24-BF7228655233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1" name="Google Shape;382;p22">
                <a:extLst>
                  <a:ext uri="{FF2B5EF4-FFF2-40B4-BE49-F238E27FC236}">
                    <a16:creationId xmlns:a16="http://schemas.microsoft.com/office/drawing/2014/main" id="{8AC5E797-FBA2-C6AD-1404-DFE47FB748F5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383;p22">
                <a:extLst>
                  <a:ext uri="{FF2B5EF4-FFF2-40B4-BE49-F238E27FC236}">
                    <a16:creationId xmlns:a16="http://schemas.microsoft.com/office/drawing/2014/main" id="{7D6FDF3F-A3A6-F4B8-8F13-18AE9694E6C7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" name="Google Shape;384;p22">
                <a:extLst>
                  <a:ext uri="{FF2B5EF4-FFF2-40B4-BE49-F238E27FC236}">
                    <a16:creationId xmlns:a16="http://schemas.microsoft.com/office/drawing/2014/main" id="{7B592AF4-BEF3-7F6D-DA45-79DFA6FAB2B2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" name="Google Shape;385;p22">
                <a:extLst>
                  <a:ext uri="{FF2B5EF4-FFF2-40B4-BE49-F238E27FC236}">
                    <a16:creationId xmlns:a16="http://schemas.microsoft.com/office/drawing/2014/main" id="{8B17384F-3318-5FEF-CCAE-9B25022A6DD8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386;p22">
                <a:extLst>
                  <a:ext uri="{FF2B5EF4-FFF2-40B4-BE49-F238E27FC236}">
                    <a16:creationId xmlns:a16="http://schemas.microsoft.com/office/drawing/2014/main" id="{155809FA-8AC2-5A1D-99CF-8F9F8F9C3FB0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387;p22">
                <a:extLst>
                  <a:ext uri="{FF2B5EF4-FFF2-40B4-BE49-F238E27FC236}">
                    <a16:creationId xmlns:a16="http://schemas.microsoft.com/office/drawing/2014/main" id="{10530D29-027A-8A90-6D7E-F67845AD2834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388;p22">
                <a:extLst>
                  <a:ext uri="{FF2B5EF4-FFF2-40B4-BE49-F238E27FC236}">
                    <a16:creationId xmlns:a16="http://schemas.microsoft.com/office/drawing/2014/main" id="{7BF57055-0B56-6215-E2CF-767A42979ECF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1"/>
          <p:cNvSpPr txBox="1">
            <a:spLocks noGrp="1"/>
          </p:cNvSpPr>
          <p:nvPr>
            <p:ph type="title"/>
          </p:nvPr>
        </p:nvSpPr>
        <p:spPr>
          <a:xfrm>
            <a:off x="1987549" y="463888"/>
            <a:ext cx="4216401" cy="4695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3200" b="1" dirty="0"/>
              <a:t>Features</a:t>
            </a:r>
            <a:br>
              <a:rPr lang="en-US" dirty="0"/>
            </a:br>
            <a:endParaRPr dirty="0"/>
          </a:p>
        </p:txBody>
      </p:sp>
      <p:sp>
        <p:nvSpPr>
          <p:cNvPr id="308" name="Google Shape;308;p21"/>
          <p:cNvSpPr txBox="1"/>
          <p:nvPr/>
        </p:nvSpPr>
        <p:spPr>
          <a:xfrm>
            <a:off x="712079" y="3947775"/>
            <a:ext cx="162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2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7D45E-E0A5-62E8-E81C-D90C91F2BCAE}"/>
              </a:ext>
            </a:extLst>
          </p:cNvPr>
          <p:cNvSpPr txBox="1"/>
          <p:nvPr/>
        </p:nvSpPr>
        <p:spPr>
          <a:xfrm>
            <a:off x="1726994" y="1270119"/>
            <a:ext cx="581599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User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Register &amp;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Search doctors by specialty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cancel appointments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View past appointments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Doctor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Manage profile &amp; availability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Accept / reject appointments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Admin 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Manage users and doctors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View analytics</a:t>
            </a:r>
            <a:endParaRPr lang="en-IN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56" name="Google Shape;357;p22">
            <a:extLst>
              <a:ext uri="{FF2B5EF4-FFF2-40B4-BE49-F238E27FC236}">
                <a16:creationId xmlns:a16="http://schemas.microsoft.com/office/drawing/2014/main" id="{DC921034-49DC-5513-44C7-8CB98A705445}"/>
              </a:ext>
            </a:extLst>
          </p:cNvPr>
          <p:cNvGrpSpPr/>
          <p:nvPr/>
        </p:nvGrpSpPr>
        <p:grpSpPr>
          <a:xfrm>
            <a:off x="6438891" y="2847136"/>
            <a:ext cx="2857509" cy="2583146"/>
            <a:chOff x="352211" y="971637"/>
            <a:chExt cx="3853038" cy="3391013"/>
          </a:xfrm>
        </p:grpSpPr>
        <p:grpSp>
          <p:nvGrpSpPr>
            <p:cNvPr id="257" name="Google Shape;358;p22">
              <a:extLst>
                <a:ext uri="{FF2B5EF4-FFF2-40B4-BE49-F238E27FC236}">
                  <a16:creationId xmlns:a16="http://schemas.microsoft.com/office/drawing/2014/main" id="{A9711A78-836B-13A5-60D4-67BC0BDB4162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286" name="Google Shape;359;p22">
                <a:extLst>
                  <a:ext uri="{FF2B5EF4-FFF2-40B4-BE49-F238E27FC236}">
                    <a16:creationId xmlns:a16="http://schemas.microsoft.com/office/drawing/2014/main" id="{6C4053E8-1F9B-9B9A-565E-D700BF676B32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7" name="Google Shape;360;p22">
                <a:extLst>
                  <a:ext uri="{FF2B5EF4-FFF2-40B4-BE49-F238E27FC236}">
                    <a16:creationId xmlns:a16="http://schemas.microsoft.com/office/drawing/2014/main" id="{EF17AE4C-0C4A-D2BC-7C37-735D726B73B6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58" name="Google Shape;361;p22">
              <a:extLst>
                <a:ext uri="{FF2B5EF4-FFF2-40B4-BE49-F238E27FC236}">
                  <a16:creationId xmlns:a16="http://schemas.microsoft.com/office/drawing/2014/main" id="{EEB1CC1C-93EF-C981-D683-7362B606C43C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284" name="Google Shape;362;p22">
                <a:extLst>
                  <a:ext uri="{FF2B5EF4-FFF2-40B4-BE49-F238E27FC236}">
                    <a16:creationId xmlns:a16="http://schemas.microsoft.com/office/drawing/2014/main" id="{0C025CA5-00D6-1EE6-DB45-E60F7260ECD3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5" name="Google Shape;363;p22">
                <a:extLst>
                  <a:ext uri="{FF2B5EF4-FFF2-40B4-BE49-F238E27FC236}">
                    <a16:creationId xmlns:a16="http://schemas.microsoft.com/office/drawing/2014/main" id="{65D5A31F-FC2A-F8A0-C25F-E1DE3D7D7A7A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59" name="Google Shape;364;p22">
              <a:extLst>
                <a:ext uri="{FF2B5EF4-FFF2-40B4-BE49-F238E27FC236}">
                  <a16:creationId xmlns:a16="http://schemas.microsoft.com/office/drawing/2014/main" id="{B5CBBA2C-1038-32FC-ACF2-3521C2105415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282" name="Google Shape;365;p22">
                <a:extLst>
                  <a:ext uri="{FF2B5EF4-FFF2-40B4-BE49-F238E27FC236}">
                    <a16:creationId xmlns:a16="http://schemas.microsoft.com/office/drawing/2014/main" id="{8E6369E1-BF76-F3E6-D602-D896CF810D38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" name="Google Shape;366;p22">
                <a:extLst>
                  <a:ext uri="{FF2B5EF4-FFF2-40B4-BE49-F238E27FC236}">
                    <a16:creationId xmlns:a16="http://schemas.microsoft.com/office/drawing/2014/main" id="{A50C4D0A-9538-D1D6-D7EF-7154A9F8761D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60" name="Google Shape;367;p22">
              <a:extLst>
                <a:ext uri="{FF2B5EF4-FFF2-40B4-BE49-F238E27FC236}">
                  <a16:creationId xmlns:a16="http://schemas.microsoft.com/office/drawing/2014/main" id="{82E9FA06-0531-15B6-7A75-0BF1C3B8D409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261" name="Google Shape;368;p22">
                <a:extLst>
                  <a:ext uri="{FF2B5EF4-FFF2-40B4-BE49-F238E27FC236}">
                    <a16:creationId xmlns:a16="http://schemas.microsoft.com/office/drawing/2014/main" id="{469F3FD6-E183-547A-313B-7DAEAD3823EC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2" name="Google Shape;369;p22">
                <a:extLst>
                  <a:ext uri="{FF2B5EF4-FFF2-40B4-BE49-F238E27FC236}">
                    <a16:creationId xmlns:a16="http://schemas.microsoft.com/office/drawing/2014/main" id="{205FF983-AF7A-BFDF-4D3A-C3FE42AC1633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3" name="Google Shape;370;p22">
                <a:extLst>
                  <a:ext uri="{FF2B5EF4-FFF2-40B4-BE49-F238E27FC236}">
                    <a16:creationId xmlns:a16="http://schemas.microsoft.com/office/drawing/2014/main" id="{E07EA56E-00FF-8429-0896-90CFC8255457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4" name="Google Shape;371;p22">
                <a:extLst>
                  <a:ext uri="{FF2B5EF4-FFF2-40B4-BE49-F238E27FC236}">
                    <a16:creationId xmlns:a16="http://schemas.microsoft.com/office/drawing/2014/main" id="{EEE2700F-B57B-566D-053C-C71E8BEA2BEE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5" name="Google Shape;372;p22">
                <a:extLst>
                  <a:ext uri="{FF2B5EF4-FFF2-40B4-BE49-F238E27FC236}">
                    <a16:creationId xmlns:a16="http://schemas.microsoft.com/office/drawing/2014/main" id="{403B069E-50BB-35F9-D231-2DA5F5BC5A51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6" name="Google Shape;373;p22">
                <a:extLst>
                  <a:ext uri="{FF2B5EF4-FFF2-40B4-BE49-F238E27FC236}">
                    <a16:creationId xmlns:a16="http://schemas.microsoft.com/office/drawing/2014/main" id="{E0F1186A-14F9-A646-3C49-F06B6B8E6934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7" name="Google Shape;374;p22">
                <a:extLst>
                  <a:ext uri="{FF2B5EF4-FFF2-40B4-BE49-F238E27FC236}">
                    <a16:creationId xmlns:a16="http://schemas.microsoft.com/office/drawing/2014/main" id="{D3F3F968-FCC5-7477-D96F-C497FF2E1D4F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8" name="Google Shape;375;p22">
                <a:extLst>
                  <a:ext uri="{FF2B5EF4-FFF2-40B4-BE49-F238E27FC236}">
                    <a16:creationId xmlns:a16="http://schemas.microsoft.com/office/drawing/2014/main" id="{29D63205-8164-83E7-B912-4054F7F376AC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69" name="Google Shape;376;p22">
                <a:extLst>
                  <a:ext uri="{FF2B5EF4-FFF2-40B4-BE49-F238E27FC236}">
                    <a16:creationId xmlns:a16="http://schemas.microsoft.com/office/drawing/2014/main" id="{0A5E1F1F-E8E7-D6D6-23DC-F94C50FC89D1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0" name="Google Shape;377;p22">
                <a:extLst>
                  <a:ext uri="{FF2B5EF4-FFF2-40B4-BE49-F238E27FC236}">
                    <a16:creationId xmlns:a16="http://schemas.microsoft.com/office/drawing/2014/main" id="{58925A0C-43FD-6D50-9A13-C8865B16BE3F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1" name="Google Shape;378;p22">
                <a:extLst>
                  <a:ext uri="{FF2B5EF4-FFF2-40B4-BE49-F238E27FC236}">
                    <a16:creationId xmlns:a16="http://schemas.microsoft.com/office/drawing/2014/main" id="{A8EDF8C1-0E66-F572-B6C4-ED86CC48A11E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2" name="Google Shape;379;p22">
                <a:extLst>
                  <a:ext uri="{FF2B5EF4-FFF2-40B4-BE49-F238E27FC236}">
                    <a16:creationId xmlns:a16="http://schemas.microsoft.com/office/drawing/2014/main" id="{025D8790-AC41-E10A-20B8-C7C02AD36959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3" name="Google Shape;380;p22">
                <a:extLst>
                  <a:ext uri="{FF2B5EF4-FFF2-40B4-BE49-F238E27FC236}">
                    <a16:creationId xmlns:a16="http://schemas.microsoft.com/office/drawing/2014/main" id="{9F3C063C-4C72-3594-484A-FDBA35C840D0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4" name="Google Shape;381;p22">
                <a:extLst>
                  <a:ext uri="{FF2B5EF4-FFF2-40B4-BE49-F238E27FC236}">
                    <a16:creationId xmlns:a16="http://schemas.microsoft.com/office/drawing/2014/main" id="{259EDF3C-2683-2459-107C-9D674E8B32FC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5" name="Google Shape;382;p22">
                <a:extLst>
                  <a:ext uri="{FF2B5EF4-FFF2-40B4-BE49-F238E27FC236}">
                    <a16:creationId xmlns:a16="http://schemas.microsoft.com/office/drawing/2014/main" id="{A9B2DF82-01AD-8237-8D51-FB64F98FC774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6" name="Google Shape;383;p22">
                <a:extLst>
                  <a:ext uri="{FF2B5EF4-FFF2-40B4-BE49-F238E27FC236}">
                    <a16:creationId xmlns:a16="http://schemas.microsoft.com/office/drawing/2014/main" id="{99DBF5CA-65E9-1554-478F-A58E6314FFD2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7" name="Google Shape;384;p22">
                <a:extLst>
                  <a:ext uri="{FF2B5EF4-FFF2-40B4-BE49-F238E27FC236}">
                    <a16:creationId xmlns:a16="http://schemas.microsoft.com/office/drawing/2014/main" id="{82F14DE1-8CCE-A290-BB32-32CF6F0F4D06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8" name="Google Shape;385;p22">
                <a:extLst>
                  <a:ext uri="{FF2B5EF4-FFF2-40B4-BE49-F238E27FC236}">
                    <a16:creationId xmlns:a16="http://schemas.microsoft.com/office/drawing/2014/main" id="{20AF3352-10A6-6147-E93A-CEF92F8DA433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9" name="Google Shape;386;p22">
                <a:extLst>
                  <a:ext uri="{FF2B5EF4-FFF2-40B4-BE49-F238E27FC236}">
                    <a16:creationId xmlns:a16="http://schemas.microsoft.com/office/drawing/2014/main" id="{25218694-AEB8-D54E-7DBC-F3E0B577565E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0" name="Google Shape;387;p22">
                <a:extLst>
                  <a:ext uri="{FF2B5EF4-FFF2-40B4-BE49-F238E27FC236}">
                    <a16:creationId xmlns:a16="http://schemas.microsoft.com/office/drawing/2014/main" id="{F45D7965-AA6C-5409-BEDE-01E6B5B604F8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" name="Google Shape;388;p22">
                <a:extLst>
                  <a:ext uri="{FF2B5EF4-FFF2-40B4-BE49-F238E27FC236}">
                    <a16:creationId xmlns:a16="http://schemas.microsoft.com/office/drawing/2014/main" id="{E66E2592-4CD6-14F6-73F7-678CFFA1B393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2"/>
          <p:cNvSpPr txBox="1">
            <a:spLocks noGrp="1"/>
          </p:cNvSpPr>
          <p:nvPr>
            <p:ph type="title"/>
          </p:nvPr>
        </p:nvSpPr>
        <p:spPr>
          <a:xfrm>
            <a:off x="835850" y="195285"/>
            <a:ext cx="6733026" cy="965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IN" dirty="0"/>
              <a:t> </a:t>
            </a:r>
            <a:r>
              <a:rPr lang="en-IN" sz="3200" b="1" dirty="0"/>
              <a:t>Technology Stack</a:t>
            </a:r>
            <a:br>
              <a:rPr lang="en-IN" dirty="0"/>
            </a:br>
            <a:endParaRPr dirty="0"/>
          </a:p>
        </p:txBody>
      </p:sp>
      <p:grpSp>
        <p:nvGrpSpPr>
          <p:cNvPr id="357" name="Google Shape;357;p22"/>
          <p:cNvGrpSpPr/>
          <p:nvPr/>
        </p:nvGrpSpPr>
        <p:grpSpPr>
          <a:xfrm>
            <a:off x="6763400" y="2345829"/>
            <a:ext cx="2546350" cy="3093247"/>
            <a:chOff x="352211" y="971637"/>
            <a:chExt cx="3853038" cy="3391013"/>
          </a:xfrm>
        </p:grpSpPr>
        <p:grpSp>
          <p:nvGrpSpPr>
            <p:cNvPr id="358" name="Google Shape;358;p22"/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359" name="Google Shape;359;p22"/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0" name="Google Shape;360;p22"/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1" name="Google Shape;361;p22"/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362" name="Google Shape;362;p22"/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3" name="Google Shape;363;p22"/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4" name="Google Shape;364;p22"/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365" name="Google Shape;365;p22"/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6" name="Google Shape;366;p22"/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7" name="Google Shape;367;p22"/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368" name="Google Shape;368;p22"/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9" name="Google Shape;369;p22"/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0" name="Google Shape;370;p22"/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2" name="Google Shape;372;p22"/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3" name="Google Shape;373;p22"/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4" name="Google Shape;374;p22"/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5" name="Google Shape;375;p22"/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6" name="Google Shape;376;p22"/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7" name="Google Shape;377;p22"/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8" name="Google Shape;378;p22"/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9" name="Google Shape;379;p22"/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0" name="Google Shape;380;p22"/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1" name="Google Shape;381;p22"/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2" name="Google Shape;382;p22"/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3" name="Google Shape;383;p22"/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4" name="Google Shape;384;p22"/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5" name="Google Shape;385;p22"/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6" name="Google Shape;386;p22"/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7" name="Google Shape;387;p22"/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8" name="Google Shape;388;p22"/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97" name="Google Shape;397;p22"/>
          <p:cNvGrpSpPr/>
          <p:nvPr/>
        </p:nvGrpSpPr>
        <p:grpSpPr>
          <a:xfrm>
            <a:off x="708938" y="3154900"/>
            <a:ext cx="1910920" cy="1436274"/>
            <a:chOff x="708938" y="3154900"/>
            <a:chExt cx="1910920" cy="1436274"/>
          </a:xfrm>
        </p:grpSpPr>
        <p:grpSp>
          <p:nvGrpSpPr>
            <p:cNvPr id="398" name="Google Shape;398;p22"/>
            <p:cNvGrpSpPr/>
            <p:nvPr/>
          </p:nvGrpSpPr>
          <p:grpSpPr>
            <a:xfrm>
              <a:off x="712618" y="3812126"/>
              <a:ext cx="1907240" cy="779048"/>
              <a:chOff x="2921925" y="2240723"/>
              <a:chExt cx="3243605" cy="779048"/>
            </a:xfrm>
          </p:grpSpPr>
          <p:sp>
            <p:nvSpPr>
              <p:cNvPr id="399" name="Google Shape;399;p22"/>
              <p:cNvSpPr txBox="1"/>
              <p:nvPr/>
            </p:nvSpPr>
            <p:spPr>
              <a:xfrm>
                <a:off x="2921925" y="2240723"/>
                <a:ext cx="3243600" cy="35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accent2"/>
                  </a:solidFill>
                  <a:latin typeface="Archivo Black"/>
                  <a:ea typeface="Archivo Black"/>
                  <a:cs typeface="Archivo Black"/>
                  <a:sym typeface="Archivo Black"/>
                </a:endParaRPr>
              </a:p>
            </p:txBody>
          </p:sp>
          <p:sp>
            <p:nvSpPr>
              <p:cNvPr id="400" name="Google Shape;400;p22"/>
              <p:cNvSpPr txBox="1"/>
              <p:nvPr/>
            </p:nvSpPr>
            <p:spPr>
              <a:xfrm>
                <a:off x="2921930" y="2452771"/>
                <a:ext cx="3243600" cy="56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01" name="Google Shape;401;p22"/>
            <p:cNvSpPr txBox="1"/>
            <p:nvPr/>
          </p:nvSpPr>
          <p:spPr>
            <a:xfrm>
              <a:off x="708938" y="3154900"/>
              <a:ext cx="19071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404" name="Google Shape;404;p22"/>
          <p:cNvGrpSpPr/>
          <p:nvPr/>
        </p:nvGrpSpPr>
        <p:grpSpPr>
          <a:xfrm>
            <a:off x="6524143" y="1720825"/>
            <a:ext cx="1907244" cy="1431925"/>
            <a:chOff x="6524143" y="1720825"/>
            <a:chExt cx="1907244" cy="1431925"/>
          </a:xfrm>
        </p:grpSpPr>
        <p:grpSp>
          <p:nvGrpSpPr>
            <p:cNvPr id="405" name="Google Shape;405;p22"/>
            <p:cNvGrpSpPr/>
            <p:nvPr/>
          </p:nvGrpSpPr>
          <p:grpSpPr>
            <a:xfrm>
              <a:off x="6524143" y="2377001"/>
              <a:ext cx="1907244" cy="775749"/>
              <a:chOff x="2921925" y="3796223"/>
              <a:chExt cx="3243612" cy="775749"/>
            </a:xfrm>
          </p:grpSpPr>
          <p:sp>
            <p:nvSpPr>
              <p:cNvPr id="406" name="Google Shape;406;p22"/>
              <p:cNvSpPr txBox="1"/>
              <p:nvPr/>
            </p:nvSpPr>
            <p:spPr>
              <a:xfrm>
                <a:off x="2921925" y="3796223"/>
                <a:ext cx="3243600" cy="35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accent2"/>
                  </a:solidFill>
                  <a:latin typeface="Archivo Black"/>
                  <a:ea typeface="Archivo Black"/>
                  <a:cs typeface="Archivo Black"/>
                  <a:sym typeface="Archivo Black"/>
                </a:endParaRPr>
              </a:p>
            </p:txBody>
          </p:sp>
          <p:sp>
            <p:nvSpPr>
              <p:cNvPr id="407" name="Google Shape;407;p22"/>
              <p:cNvSpPr txBox="1"/>
              <p:nvPr/>
            </p:nvSpPr>
            <p:spPr>
              <a:xfrm>
                <a:off x="2921938" y="4008272"/>
                <a:ext cx="3243600" cy="563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08" name="Google Shape;408;p22"/>
            <p:cNvSpPr txBox="1"/>
            <p:nvPr/>
          </p:nvSpPr>
          <p:spPr>
            <a:xfrm>
              <a:off x="6524200" y="1720825"/>
              <a:ext cx="19071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grpSp>
        <p:nvGrpSpPr>
          <p:cNvPr id="411" name="Google Shape;411;p22"/>
          <p:cNvGrpSpPr/>
          <p:nvPr/>
        </p:nvGrpSpPr>
        <p:grpSpPr>
          <a:xfrm>
            <a:off x="6635974" y="3057841"/>
            <a:ext cx="2381025" cy="1746221"/>
            <a:chOff x="6524151" y="3154900"/>
            <a:chExt cx="1907237" cy="1436275"/>
          </a:xfrm>
        </p:grpSpPr>
        <p:sp>
          <p:nvSpPr>
            <p:cNvPr id="414" name="Google Shape;414;p22"/>
            <p:cNvSpPr txBox="1"/>
            <p:nvPr/>
          </p:nvSpPr>
          <p:spPr>
            <a:xfrm>
              <a:off x="6524151" y="4024175"/>
              <a:ext cx="1907237" cy="5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415" name="Google Shape;415;p22"/>
            <p:cNvSpPr txBox="1"/>
            <p:nvPr/>
          </p:nvSpPr>
          <p:spPr>
            <a:xfrm>
              <a:off x="6524200" y="3154900"/>
              <a:ext cx="19071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4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97C5819-9436-3ADE-D2AC-A659151CDD3B}"/>
              </a:ext>
            </a:extLst>
          </p:cNvPr>
          <p:cNvSpPr txBox="1"/>
          <p:nvPr/>
        </p:nvSpPr>
        <p:spPr>
          <a:xfrm>
            <a:off x="952500" y="1988601"/>
            <a:ext cx="80644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Layer</a:t>
            </a:r>
            <a:r>
              <a:rPr lang="en-IN" sz="2400" b="1" dirty="0"/>
              <a:t>   </a:t>
            </a:r>
            <a:r>
              <a:rPr lang="en-IN" dirty="0"/>
              <a:t>                             </a:t>
            </a:r>
            <a:r>
              <a:rPr lang="en-IN" sz="24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Technology Used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628BBD-3760-D871-2D87-0D25ACF95723}"/>
              </a:ext>
            </a:extLst>
          </p:cNvPr>
          <p:cNvSpPr txBox="1"/>
          <p:nvPr/>
        </p:nvSpPr>
        <p:spPr>
          <a:xfrm>
            <a:off x="860837" y="2484939"/>
            <a:ext cx="625123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Frontend                                  React.js, Tailwind CSS</a:t>
            </a:r>
          </a:p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Backend	                                Node.js, Express.js   Database                                 MongoDB Atlas           </a:t>
            </a:r>
          </a:p>
          <a:p>
            <a:r>
              <a:rPr lang="en-IN" sz="20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Tools	                                        Postman and VS Code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8061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3200" b="1" dirty="0"/>
              <a:t>Workflow</a:t>
            </a:r>
            <a:endParaRPr sz="3200" b="1" dirty="0"/>
          </a:p>
        </p:txBody>
      </p:sp>
      <p:grpSp>
        <p:nvGrpSpPr>
          <p:cNvPr id="424" name="Google Shape;424;p23"/>
          <p:cNvGrpSpPr/>
          <p:nvPr/>
        </p:nvGrpSpPr>
        <p:grpSpPr>
          <a:xfrm>
            <a:off x="916697" y="2014581"/>
            <a:ext cx="1907240" cy="996848"/>
            <a:chOff x="2921925" y="1462973"/>
            <a:chExt cx="3243605" cy="996848"/>
          </a:xfrm>
        </p:grpSpPr>
        <p:sp>
          <p:nvSpPr>
            <p:cNvPr id="425" name="Google Shape;425;p23"/>
            <p:cNvSpPr txBox="1"/>
            <p:nvPr/>
          </p:nvSpPr>
          <p:spPr>
            <a:xfrm>
              <a:off x="2921925" y="1462973"/>
              <a:ext cx="32436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2"/>
                </a:solidFill>
                <a:latin typeface="Archivo Black"/>
                <a:ea typeface="Archivo Black"/>
                <a:cs typeface="Archivo Black"/>
                <a:sym typeface="Archivo Black"/>
              </a:endParaRPr>
            </a:p>
          </p:txBody>
        </p:sp>
        <p:sp>
          <p:nvSpPr>
            <p:cNvPr id="426" name="Google Shape;426;p23"/>
            <p:cNvSpPr txBox="1"/>
            <p:nvPr/>
          </p:nvSpPr>
          <p:spPr>
            <a:xfrm>
              <a:off x="2921930" y="1675021"/>
              <a:ext cx="3243600" cy="78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grpSp>
        <p:nvGrpSpPr>
          <p:cNvPr id="428" name="Google Shape;428;p23"/>
          <p:cNvGrpSpPr/>
          <p:nvPr/>
        </p:nvGrpSpPr>
        <p:grpSpPr>
          <a:xfrm>
            <a:off x="2362200" y="2002383"/>
            <a:ext cx="2194833" cy="2069682"/>
            <a:chOff x="2649793" y="1795976"/>
            <a:chExt cx="1907240" cy="2442999"/>
          </a:xfrm>
        </p:grpSpPr>
        <p:grpSp>
          <p:nvGrpSpPr>
            <p:cNvPr id="429" name="Google Shape;429;p23"/>
            <p:cNvGrpSpPr/>
            <p:nvPr/>
          </p:nvGrpSpPr>
          <p:grpSpPr>
            <a:xfrm>
              <a:off x="2649793" y="1795976"/>
              <a:ext cx="1907240" cy="996848"/>
              <a:chOff x="2921925" y="2240723"/>
              <a:chExt cx="3243605" cy="996848"/>
            </a:xfrm>
          </p:grpSpPr>
          <p:sp>
            <p:nvSpPr>
              <p:cNvPr id="430" name="Google Shape;430;p23"/>
              <p:cNvSpPr txBox="1"/>
              <p:nvPr/>
            </p:nvSpPr>
            <p:spPr>
              <a:xfrm>
                <a:off x="2921925" y="2240723"/>
                <a:ext cx="3243600" cy="35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0" dirty="0">
                  <a:solidFill>
                    <a:schemeClr val="accent2"/>
                  </a:solidFill>
                  <a:latin typeface="Archivo Black"/>
                  <a:ea typeface="Archivo Black"/>
                  <a:cs typeface="Archivo Black"/>
                  <a:sym typeface="Archivo Black"/>
                </a:endParaRPr>
              </a:p>
            </p:txBody>
          </p:sp>
          <p:sp>
            <p:nvSpPr>
              <p:cNvPr id="431" name="Google Shape;431;p23"/>
              <p:cNvSpPr txBox="1"/>
              <p:nvPr/>
            </p:nvSpPr>
            <p:spPr>
              <a:xfrm>
                <a:off x="2921930" y="2452771"/>
                <a:ext cx="3243600" cy="7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32" name="Google Shape;432;p23"/>
            <p:cNvSpPr txBox="1"/>
            <p:nvPr/>
          </p:nvSpPr>
          <p:spPr>
            <a:xfrm>
              <a:off x="2649875" y="3170075"/>
              <a:ext cx="1907100" cy="106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8261" lvl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endParaRPr dirty="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701F995A-6F0D-9F4C-2C48-1E3A1FB9C008}"/>
              </a:ext>
            </a:extLst>
          </p:cNvPr>
          <p:cNvSpPr/>
          <p:nvPr/>
        </p:nvSpPr>
        <p:spPr>
          <a:xfrm>
            <a:off x="2858341" y="1418891"/>
            <a:ext cx="3402757" cy="29863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User signs up / logs 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2E1FC2-A2AC-DA75-58A2-3FE1D601BCC1}"/>
              </a:ext>
            </a:extLst>
          </p:cNvPr>
          <p:cNvSpPr/>
          <p:nvPr/>
        </p:nvSpPr>
        <p:spPr>
          <a:xfrm>
            <a:off x="2451099" y="2694661"/>
            <a:ext cx="4235451" cy="42395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User selects time &amp; books appointment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9A58BB-E248-CE69-02F9-469A8595758D}"/>
              </a:ext>
            </a:extLst>
          </p:cNvPr>
          <p:cNvSpPr/>
          <p:nvPr/>
        </p:nvSpPr>
        <p:spPr>
          <a:xfrm>
            <a:off x="2699618" y="3438217"/>
            <a:ext cx="3821832" cy="36933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Doctor gets notified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1C0479-5DCA-07BF-CB33-13B5CD39BEAD}"/>
              </a:ext>
            </a:extLst>
          </p:cNvPr>
          <p:cNvSpPr/>
          <p:nvPr/>
        </p:nvSpPr>
        <p:spPr>
          <a:xfrm>
            <a:off x="2343796" y="4172578"/>
            <a:ext cx="4571050" cy="59134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Appointment status updated in the system</a:t>
            </a:r>
          </a:p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1148BE-50F7-690C-BF61-542F44084847}"/>
              </a:ext>
            </a:extLst>
          </p:cNvPr>
          <p:cNvSpPr/>
          <p:nvPr/>
        </p:nvSpPr>
        <p:spPr>
          <a:xfrm>
            <a:off x="2858340" y="2139950"/>
            <a:ext cx="3461721" cy="3525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User searches for a doctor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5EF353-FF72-2F07-D225-5159B8332575}"/>
              </a:ext>
            </a:extLst>
          </p:cNvPr>
          <p:cNvSpPr txBox="1"/>
          <p:nvPr/>
        </p:nvSpPr>
        <p:spPr>
          <a:xfrm>
            <a:off x="2009775" y="3988564"/>
            <a:ext cx="4578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AC50A5-8EBF-F413-80A8-B50102F5970A}"/>
              </a:ext>
            </a:extLst>
          </p:cNvPr>
          <p:cNvCxnSpPr>
            <a:cxnSpLocks/>
          </p:cNvCxnSpPr>
          <p:nvPr/>
        </p:nvCxnSpPr>
        <p:spPr>
          <a:xfrm>
            <a:off x="4513522" y="3807550"/>
            <a:ext cx="0" cy="457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C542445-427C-98D3-C240-3DB27EF4BA10}"/>
              </a:ext>
            </a:extLst>
          </p:cNvPr>
          <p:cNvCxnSpPr>
            <a:cxnSpLocks/>
          </p:cNvCxnSpPr>
          <p:nvPr/>
        </p:nvCxnSpPr>
        <p:spPr>
          <a:xfrm flipH="1">
            <a:off x="4513522" y="1730253"/>
            <a:ext cx="1" cy="501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7E39684-EF51-6507-EBA9-8438EFB26CA8}"/>
              </a:ext>
            </a:extLst>
          </p:cNvPr>
          <p:cNvCxnSpPr>
            <a:cxnSpLocks/>
          </p:cNvCxnSpPr>
          <p:nvPr/>
        </p:nvCxnSpPr>
        <p:spPr>
          <a:xfrm>
            <a:off x="4522628" y="2514465"/>
            <a:ext cx="0" cy="240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7BF8308-C05E-D626-92CD-E22890490B20}"/>
              </a:ext>
            </a:extLst>
          </p:cNvPr>
          <p:cNvCxnSpPr>
            <a:cxnSpLocks/>
          </p:cNvCxnSpPr>
          <p:nvPr/>
        </p:nvCxnSpPr>
        <p:spPr>
          <a:xfrm flipH="1">
            <a:off x="4516593" y="3137672"/>
            <a:ext cx="1110" cy="371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9" name="Google Shape;357;p22">
            <a:extLst>
              <a:ext uri="{FF2B5EF4-FFF2-40B4-BE49-F238E27FC236}">
                <a16:creationId xmlns:a16="http://schemas.microsoft.com/office/drawing/2014/main" id="{E0C04D83-617B-C509-9D17-363C0C83B179}"/>
              </a:ext>
            </a:extLst>
          </p:cNvPr>
          <p:cNvGrpSpPr/>
          <p:nvPr/>
        </p:nvGrpSpPr>
        <p:grpSpPr>
          <a:xfrm>
            <a:off x="6789210" y="2514465"/>
            <a:ext cx="2666627" cy="2802552"/>
            <a:chOff x="352211" y="971637"/>
            <a:chExt cx="3853038" cy="3391013"/>
          </a:xfrm>
        </p:grpSpPr>
        <p:grpSp>
          <p:nvGrpSpPr>
            <p:cNvPr id="50" name="Google Shape;358;p22">
              <a:extLst>
                <a:ext uri="{FF2B5EF4-FFF2-40B4-BE49-F238E27FC236}">
                  <a16:creationId xmlns:a16="http://schemas.microsoft.com/office/drawing/2014/main" id="{03A3CD73-57A7-8ED9-C317-02F92D3E0931}"/>
                </a:ext>
              </a:extLst>
            </p:cNvPr>
            <p:cNvGrpSpPr/>
            <p:nvPr/>
          </p:nvGrpSpPr>
          <p:grpSpPr>
            <a:xfrm>
              <a:off x="352211" y="971637"/>
              <a:ext cx="3853038" cy="3391013"/>
              <a:chOff x="352211" y="971637"/>
              <a:chExt cx="3853038" cy="3391013"/>
            </a:xfrm>
          </p:grpSpPr>
          <p:sp>
            <p:nvSpPr>
              <p:cNvPr id="399" name="Google Shape;359;p22">
                <a:extLst>
                  <a:ext uri="{FF2B5EF4-FFF2-40B4-BE49-F238E27FC236}">
                    <a16:creationId xmlns:a16="http://schemas.microsoft.com/office/drawing/2014/main" id="{71919EDE-85A6-20BE-10E9-15DF5CA5FA70}"/>
                  </a:ext>
                </a:extLst>
              </p:cNvPr>
              <p:cNvSpPr/>
              <p:nvPr/>
            </p:nvSpPr>
            <p:spPr>
              <a:xfrm rot="795376" flipH="1">
                <a:off x="617651" y="1316546"/>
                <a:ext cx="3322157" cy="2701195"/>
              </a:xfrm>
              <a:custGeom>
                <a:avLst/>
                <a:gdLst/>
                <a:ahLst/>
                <a:cxnLst/>
                <a:rect l="l" t="t" r="r" b="b"/>
                <a:pathLst>
                  <a:path w="151903" h="123510" extrusionOk="0">
                    <a:moveTo>
                      <a:pt x="85979" y="1"/>
                    </a:moveTo>
                    <a:cubicBezTo>
                      <a:pt x="83192" y="1"/>
                      <a:pt x="80401" y="216"/>
                      <a:pt x="77697" y="573"/>
                    </a:cubicBezTo>
                    <a:cubicBezTo>
                      <a:pt x="69572" y="1669"/>
                      <a:pt x="61423" y="3837"/>
                      <a:pt x="54553" y="8334"/>
                    </a:cubicBezTo>
                    <a:cubicBezTo>
                      <a:pt x="47705" y="12807"/>
                      <a:pt x="42204" y="19837"/>
                      <a:pt x="40903" y="27940"/>
                    </a:cubicBezTo>
                    <a:cubicBezTo>
                      <a:pt x="39899" y="34195"/>
                      <a:pt x="41360" y="40882"/>
                      <a:pt x="38894" y="46726"/>
                    </a:cubicBezTo>
                    <a:cubicBezTo>
                      <a:pt x="33348" y="60010"/>
                      <a:pt x="12851" y="59485"/>
                      <a:pt x="4383" y="71149"/>
                    </a:cubicBezTo>
                    <a:cubicBezTo>
                      <a:pt x="776" y="76125"/>
                      <a:pt x="0" y="83041"/>
                      <a:pt x="2442" y="88678"/>
                    </a:cubicBezTo>
                    <a:cubicBezTo>
                      <a:pt x="4862" y="94339"/>
                      <a:pt x="10408" y="98516"/>
                      <a:pt x="16503" y="99338"/>
                    </a:cubicBezTo>
                    <a:cubicBezTo>
                      <a:pt x="17558" y="99477"/>
                      <a:pt x="18632" y="99525"/>
                      <a:pt x="19713" y="99525"/>
                    </a:cubicBezTo>
                    <a:cubicBezTo>
                      <a:pt x="21984" y="99525"/>
                      <a:pt x="24291" y="99316"/>
                      <a:pt x="26535" y="99316"/>
                    </a:cubicBezTo>
                    <a:cubicBezTo>
                      <a:pt x="29164" y="99316"/>
                      <a:pt x="31707" y="99602"/>
                      <a:pt x="34010" y="100844"/>
                    </a:cubicBezTo>
                    <a:cubicBezTo>
                      <a:pt x="39168" y="103629"/>
                      <a:pt x="40949" y="110043"/>
                      <a:pt x="44669" y="114585"/>
                    </a:cubicBezTo>
                    <a:cubicBezTo>
                      <a:pt x="50413" y="121601"/>
                      <a:pt x="60120" y="123509"/>
                      <a:pt x="69351" y="123509"/>
                    </a:cubicBezTo>
                    <a:cubicBezTo>
                      <a:pt x="70391" y="123509"/>
                      <a:pt x="71426" y="123485"/>
                      <a:pt x="72448" y="123441"/>
                    </a:cubicBezTo>
                    <a:cubicBezTo>
                      <a:pt x="86143" y="122871"/>
                      <a:pt x="99747" y="119812"/>
                      <a:pt x="112392" y="114448"/>
                    </a:cubicBezTo>
                    <a:cubicBezTo>
                      <a:pt x="122230" y="110271"/>
                      <a:pt x="131679" y="100936"/>
                      <a:pt x="139417" y="91029"/>
                    </a:cubicBezTo>
                    <a:cubicBezTo>
                      <a:pt x="147132" y="81123"/>
                      <a:pt x="151903" y="68547"/>
                      <a:pt x="150784" y="56038"/>
                    </a:cubicBezTo>
                    <a:cubicBezTo>
                      <a:pt x="149688" y="43507"/>
                      <a:pt x="142065" y="31341"/>
                      <a:pt x="130515" y="26434"/>
                    </a:cubicBezTo>
                    <a:cubicBezTo>
                      <a:pt x="127457" y="25133"/>
                      <a:pt x="124147" y="24311"/>
                      <a:pt x="121339" y="22531"/>
                    </a:cubicBezTo>
                    <a:cubicBezTo>
                      <a:pt x="115702" y="18947"/>
                      <a:pt x="113031" y="12168"/>
                      <a:pt x="108238" y="7512"/>
                    </a:cubicBezTo>
                    <a:cubicBezTo>
                      <a:pt x="102437" y="1882"/>
                      <a:pt x="94226" y="1"/>
                      <a:pt x="85979" y="1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00" name="Google Shape;360;p22">
                <a:extLst>
                  <a:ext uri="{FF2B5EF4-FFF2-40B4-BE49-F238E27FC236}">
                    <a16:creationId xmlns:a16="http://schemas.microsoft.com/office/drawing/2014/main" id="{71B4B2DF-688C-0D99-2057-1E37623FA1CE}"/>
                  </a:ext>
                </a:extLst>
              </p:cNvPr>
              <p:cNvSpPr/>
              <p:nvPr/>
            </p:nvSpPr>
            <p:spPr>
              <a:xfrm rot="-876773" flipH="1">
                <a:off x="3212730" y="1460677"/>
                <a:ext cx="336972" cy="830402"/>
              </a:xfrm>
              <a:custGeom>
                <a:avLst/>
                <a:gdLst/>
                <a:ahLst/>
                <a:cxnLst/>
                <a:rect l="l" t="t" r="r" b="b"/>
                <a:pathLst>
                  <a:path w="15408" h="37970" extrusionOk="0">
                    <a:moveTo>
                      <a:pt x="12704" y="1"/>
                    </a:moveTo>
                    <a:cubicBezTo>
                      <a:pt x="12161" y="1"/>
                      <a:pt x="11591" y="396"/>
                      <a:pt x="11208" y="832"/>
                    </a:cubicBezTo>
                    <a:cubicBezTo>
                      <a:pt x="9884" y="2384"/>
                      <a:pt x="9450" y="4621"/>
                      <a:pt x="10112" y="6539"/>
                    </a:cubicBezTo>
                    <a:cubicBezTo>
                      <a:pt x="10226" y="6881"/>
                      <a:pt x="10340" y="7474"/>
                      <a:pt x="10500" y="8045"/>
                    </a:cubicBezTo>
                    <a:cubicBezTo>
                      <a:pt x="10592" y="8365"/>
                      <a:pt x="10728" y="8707"/>
                      <a:pt x="11025" y="8867"/>
                    </a:cubicBezTo>
                    <a:cubicBezTo>
                      <a:pt x="11126" y="8913"/>
                      <a:pt x="11235" y="8934"/>
                      <a:pt x="11347" y="8934"/>
                    </a:cubicBezTo>
                    <a:cubicBezTo>
                      <a:pt x="11563" y="8934"/>
                      <a:pt x="11788" y="8858"/>
                      <a:pt x="11984" y="8753"/>
                    </a:cubicBezTo>
                    <a:cubicBezTo>
                      <a:pt x="13057" y="8205"/>
                      <a:pt x="13650" y="6812"/>
                      <a:pt x="13308" y="5626"/>
                    </a:cubicBezTo>
                    <a:cubicBezTo>
                      <a:pt x="13194" y="5283"/>
                      <a:pt x="13011" y="4941"/>
                      <a:pt x="12965" y="4576"/>
                    </a:cubicBezTo>
                    <a:cubicBezTo>
                      <a:pt x="12851" y="3777"/>
                      <a:pt x="13308" y="3023"/>
                      <a:pt x="13604" y="2293"/>
                    </a:cubicBezTo>
                    <a:cubicBezTo>
                      <a:pt x="13901" y="1540"/>
                      <a:pt x="13901" y="490"/>
                      <a:pt x="13194" y="125"/>
                    </a:cubicBezTo>
                    <a:cubicBezTo>
                      <a:pt x="13037" y="38"/>
                      <a:pt x="12872" y="1"/>
                      <a:pt x="12704" y="1"/>
                    </a:cubicBezTo>
                    <a:close/>
                    <a:moveTo>
                      <a:pt x="12346" y="25709"/>
                    </a:moveTo>
                    <a:cubicBezTo>
                      <a:pt x="11697" y="25709"/>
                      <a:pt x="11102" y="26151"/>
                      <a:pt x="10797" y="26739"/>
                    </a:cubicBezTo>
                    <a:cubicBezTo>
                      <a:pt x="10477" y="27332"/>
                      <a:pt x="10455" y="28063"/>
                      <a:pt x="10546" y="28748"/>
                    </a:cubicBezTo>
                    <a:cubicBezTo>
                      <a:pt x="10637" y="29546"/>
                      <a:pt x="10911" y="30368"/>
                      <a:pt x="11436" y="30984"/>
                    </a:cubicBezTo>
                    <a:cubicBezTo>
                      <a:pt x="11924" y="31579"/>
                      <a:pt x="12650" y="31996"/>
                      <a:pt x="13392" y="31996"/>
                    </a:cubicBezTo>
                    <a:cubicBezTo>
                      <a:pt x="13448" y="31996"/>
                      <a:pt x="13503" y="31994"/>
                      <a:pt x="13559" y="31989"/>
                    </a:cubicBezTo>
                    <a:cubicBezTo>
                      <a:pt x="14700" y="31920"/>
                      <a:pt x="15408" y="30779"/>
                      <a:pt x="15385" y="29820"/>
                    </a:cubicBezTo>
                    <a:cubicBezTo>
                      <a:pt x="15362" y="28862"/>
                      <a:pt x="14814" y="27994"/>
                      <a:pt x="14266" y="27195"/>
                    </a:cubicBezTo>
                    <a:cubicBezTo>
                      <a:pt x="13810" y="26511"/>
                      <a:pt x="13262" y="25780"/>
                      <a:pt x="12440" y="25712"/>
                    </a:cubicBezTo>
                    <a:cubicBezTo>
                      <a:pt x="12409" y="25710"/>
                      <a:pt x="12377" y="25709"/>
                      <a:pt x="12346" y="25709"/>
                    </a:cubicBezTo>
                    <a:close/>
                    <a:moveTo>
                      <a:pt x="5673" y="4283"/>
                    </a:moveTo>
                    <a:cubicBezTo>
                      <a:pt x="5173" y="4283"/>
                      <a:pt x="4665" y="4409"/>
                      <a:pt x="4223" y="4644"/>
                    </a:cubicBezTo>
                    <a:cubicBezTo>
                      <a:pt x="3196" y="5169"/>
                      <a:pt x="2489" y="6173"/>
                      <a:pt x="1941" y="7201"/>
                    </a:cubicBezTo>
                    <a:cubicBezTo>
                      <a:pt x="480" y="9962"/>
                      <a:pt x="1" y="13158"/>
                      <a:pt x="69" y="16285"/>
                    </a:cubicBezTo>
                    <a:cubicBezTo>
                      <a:pt x="229" y="24571"/>
                      <a:pt x="4178" y="32696"/>
                      <a:pt x="10569" y="37969"/>
                    </a:cubicBezTo>
                    <a:cubicBezTo>
                      <a:pt x="10578" y="37969"/>
                      <a:pt x="10588" y="37969"/>
                      <a:pt x="10598" y="37969"/>
                    </a:cubicBezTo>
                    <a:cubicBezTo>
                      <a:pt x="11497" y="37969"/>
                      <a:pt x="12211" y="36932"/>
                      <a:pt x="12121" y="36029"/>
                    </a:cubicBezTo>
                    <a:cubicBezTo>
                      <a:pt x="12030" y="35116"/>
                      <a:pt x="11413" y="34363"/>
                      <a:pt x="10797" y="33655"/>
                    </a:cubicBezTo>
                    <a:cubicBezTo>
                      <a:pt x="7487" y="29798"/>
                      <a:pt x="4200" y="25347"/>
                      <a:pt x="4178" y="20257"/>
                    </a:cubicBezTo>
                    <a:cubicBezTo>
                      <a:pt x="4155" y="16468"/>
                      <a:pt x="5981" y="12930"/>
                      <a:pt x="7442" y="9415"/>
                    </a:cubicBezTo>
                    <a:cubicBezTo>
                      <a:pt x="8058" y="7977"/>
                      <a:pt x="8537" y="6128"/>
                      <a:pt x="7442" y="4986"/>
                    </a:cubicBezTo>
                    <a:cubicBezTo>
                      <a:pt x="6986" y="4505"/>
                      <a:pt x="6337" y="4283"/>
                      <a:pt x="5673" y="4283"/>
                    </a:cubicBezTo>
                    <a:close/>
                  </a:path>
                </a:pathLst>
              </a:custGeom>
              <a:solidFill>
                <a:srgbClr val="FFFCF2">
                  <a:alpha val="40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1" name="Google Shape;361;p22">
              <a:extLst>
                <a:ext uri="{FF2B5EF4-FFF2-40B4-BE49-F238E27FC236}">
                  <a16:creationId xmlns:a16="http://schemas.microsoft.com/office/drawing/2014/main" id="{104F8ACF-3395-A5F7-3B23-56CEC3CC8537}"/>
                </a:ext>
              </a:extLst>
            </p:cNvPr>
            <p:cNvGrpSpPr/>
            <p:nvPr/>
          </p:nvGrpSpPr>
          <p:grpSpPr>
            <a:xfrm>
              <a:off x="2887743" y="2397645"/>
              <a:ext cx="413267" cy="807808"/>
              <a:chOff x="2887743" y="2397645"/>
              <a:chExt cx="413267" cy="807808"/>
            </a:xfrm>
          </p:grpSpPr>
          <p:sp>
            <p:nvSpPr>
              <p:cNvPr id="397" name="Google Shape;362;p22">
                <a:extLst>
                  <a:ext uri="{FF2B5EF4-FFF2-40B4-BE49-F238E27FC236}">
                    <a16:creationId xmlns:a16="http://schemas.microsoft.com/office/drawing/2014/main" id="{C4F013DC-2511-4A30-E5A2-0B9E2FD52DBE}"/>
                  </a:ext>
                </a:extLst>
              </p:cNvPr>
              <p:cNvSpPr/>
              <p:nvPr/>
            </p:nvSpPr>
            <p:spPr>
              <a:xfrm flipH="1">
                <a:off x="2887743" y="2397645"/>
                <a:ext cx="413267" cy="383206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9134" extrusionOk="0">
                    <a:moveTo>
                      <a:pt x="1659" y="0"/>
                    </a:moveTo>
                    <a:cubicBezTo>
                      <a:pt x="1240" y="0"/>
                      <a:pt x="840" y="128"/>
                      <a:pt x="571" y="436"/>
                    </a:cubicBezTo>
                    <a:cubicBezTo>
                      <a:pt x="365" y="664"/>
                      <a:pt x="274" y="961"/>
                      <a:pt x="206" y="1258"/>
                    </a:cubicBezTo>
                    <a:cubicBezTo>
                      <a:pt x="0" y="2285"/>
                      <a:pt x="297" y="3449"/>
                      <a:pt x="1096" y="4156"/>
                    </a:cubicBezTo>
                    <a:cubicBezTo>
                      <a:pt x="1554" y="4574"/>
                      <a:pt x="2187" y="4809"/>
                      <a:pt x="2808" y="4809"/>
                    </a:cubicBezTo>
                    <a:cubicBezTo>
                      <a:pt x="3238" y="4809"/>
                      <a:pt x="3662" y="4696"/>
                      <a:pt x="4017" y="4453"/>
                    </a:cubicBezTo>
                    <a:cubicBezTo>
                      <a:pt x="4428" y="4179"/>
                      <a:pt x="4656" y="3609"/>
                      <a:pt x="4679" y="3084"/>
                    </a:cubicBezTo>
                    <a:cubicBezTo>
                      <a:pt x="4702" y="2559"/>
                      <a:pt x="4520" y="2034"/>
                      <a:pt x="4223" y="1600"/>
                    </a:cubicBezTo>
                    <a:cubicBezTo>
                      <a:pt x="3858" y="984"/>
                      <a:pt x="3287" y="504"/>
                      <a:pt x="2625" y="208"/>
                    </a:cubicBezTo>
                    <a:cubicBezTo>
                      <a:pt x="2325" y="78"/>
                      <a:pt x="1986" y="0"/>
                      <a:pt x="1659" y="0"/>
                    </a:cubicBezTo>
                    <a:close/>
                    <a:moveTo>
                      <a:pt x="11251" y="3859"/>
                    </a:moveTo>
                    <a:cubicBezTo>
                      <a:pt x="10960" y="3859"/>
                      <a:pt x="10669" y="3920"/>
                      <a:pt x="10408" y="4042"/>
                    </a:cubicBezTo>
                    <a:cubicBezTo>
                      <a:pt x="9632" y="4407"/>
                      <a:pt x="9107" y="5206"/>
                      <a:pt x="8948" y="6051"/>
                    </a:cubicBezTo>
                    <a:cubicBezTo>
                      <a:pt x="8856" y="6576"/>
                      <a:pt x="8856" y="7147"/>
                      <a:pt x="9062" y="7626"/>
                    </a:cubicBezTo>
                    <a:cubicBezTo>
                      <a:pt x="9267" y="8128"/>
                      <a:pt x="9655" y="8562"/>
                      <a:pt x="10180" y="8721"/>
                    </a:cubicBezTo>
                    <a:cubicBezTo>
                      <a:pt x="10250" y="8730"/>
                      <a:pt x="10321" y="8734"/>
                      <a:pt x="10394" y="8734"/>
                    </a:cubicBezTo>
                    <a:cubicBezTo>
                      <a:pt x="11111" y="8734"/>
                      <a:pt x="11963" y="8332"/>
                      <a:pt x="12440" y="7649"/>
                    </a:cubicBezTo>
                    <a:cubicBezTo>
                      <a:pt x="12691" y="7283"/>
                      <a:pt x="12851" y="6850"/>
                      <a:pt x="12942" y="6416"/>
                    </a:cubicBezTo>
                    <a:cubicBezTo>
                      <a:pt x="13056" y="5800"/>
                      <a:pt x="13079" y="5115"/>
                      <a:pt x="12714" y="4567"/>
                    </a:cubicBezTo>
                    <a:cubicBezTo>
                      <a:pt x="12395" y="4097"/>
                      <a:pt x="11825" y="3859"/>
                      <a:pt x="11251" y="3859"/>
                    </a:cubicBezTo>
                    <a:close/>
                    <a:moveTo>
                      <a:pt x="18751" y="14467"/>
                    </a:moveTo>
                    <a:cubicBezTo>
                      <a:pt x="18305" y="14467"/>
                      <a:pt x="17855" y="14617"/>
                      <a:pt x="17507" y="14884"/>
                    </a:cubicBezTo>
                    <a:cubicBezTo>
                      <a:pt x="16891" y="15318"/>
                      <a:pt x="16526" y="16094"/>
                      <a:pt x="16503" y="16847"/>
                    </a:cubicBezTo>
                    <a:cubicBezTo>
                      <a:pt x="16503" y="17281"/>
                      <a:pt x="16594" y="17715"/>
                      <a:pt x="16822" y="18057"/>
                    </a:cubicBezTo>
                    <a:cubicBezTo>
                      <a:pt x="17051" y="18399"/>
                      <a:pt x="17439" y="18673"/>
                      <a:pt x="17850" y="18673"/>
                    </a:cubicBezTo>
                    <a:cubicBezTo>
                      <a:pt x="17907" y="18676"/>
                      <a:pt x="17966" y="18677"/>
                      <a:pt x="18028" y="18677"/>
                    </a:cubicBezTo>
                    <a:cubicBezTo>
                      <a:pt x="18531" y="18677"/>
                      <a:pt x="19164" y="18583"/>
                      <a:pt x="19653" y="18217"/>
                    </a:cubicBezTo>
                    <a:cubicBezTo>
                      <a:pt x="20223" y="17806"/>
                      <a:pt x="20611" y="17144"/>
                      <a:pt x="20611" y="16436"/>
                    </a:cubicBezTo>
                    <a:cubicBezTo>
                      <a:pt x="20634" y="15752"/>
                      <a:pt x="20269" y="15044"/>
                      <a:pt x="19653" y="14702"/>
                    </a:cubicBezTo>
                    <a:cubicBezTo>
                      <a:pt x="19379" y="14541"/>
                      <a:pt x="19066" y="14467"/>
                      <a:pt x="18751" y="14467"/>
                    </a:cubicBezTo>
                    <a:close/>
                    <a:moveTo>
                      <a:pt x="3642" y="15501"/>
                    </a:moveTo>
                    <a:cubicBezTo>
                      <a:pt x="3206" y="15501"/>
                      <a:pt x="2770" y="15592"/>
                      <a:pt x="2374" y="15774"/>
                    </a:cubicBezTo>
                    <a:cubicBezTo>
                      <a:pt x="1895" y="15980"/>
                      <a:pt x="1438" y="16322"/>
                      <a:pt x="1278" y="16824"/>
                    </a:cubicBezTo>
                    <a:cubicBezTo>
                      <a:pt x="1119" y="17281"/>
                      <a:pt x="1256" y="17829"/>
                      <a:pt x="1529" y="18217"/>
                    </a:cubicBezTo>
                    <a:cubicBezTo>
                      <a:pt x="1826" y="18605"/>
                      <a:pt x="2283" y="18856"/>
                      <a:pt x="2739" y="19016"/>
                    </a:cubicBezTo>
                    <a:cubicBezTo>
                      <a:pt x="3018" y="19094"/>
                      <a:pt x="3308" y="19133"/>
                      <a:pt x="3599" y="19133"/>
                    </a:cubicBezTo>
                    <a:cubicBezTo>
                      <a:pt x="4401" y="19133"/>
                      <a:pt x="5205" y="18838"/>
                      <a:pt x="5775" y="18285"/>
                    </a:cubicBezTo>
                    <a:cubicBezTo>
                      <a:pt x="6117" y="17966"/>
                      <a:pt x="6186" y="17167"/>
                      <a:pt x="5866" y="16596"/>
                    </a:cubicBezTo>
                    <a:cubicBezTo>
                      <a:pt x="5547" y="16026"/>
                      <a:pt x="4930" y="15683"/>
                      <a:pt x="4291" y="15569"/>
                    </a:cubicBezTo>
                    <a:cubicBezTo>
                      <a:pt x="4078" y="15523"/>
                      <a:pt x="3860" y="15501"/>
                      <a:pt x="3642" y="155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8" name="Google Shape;363;p22">
                <a:extLst>
                  <a:ext uri="{FF2B5EF4-FFF2-40B4-BE49-F238E27FC236}">
                    <a16:creationId xmlns:a16="http://schemas.microsoft.com/office/drawing/2014/main" id="{408734C0-053F-D258-3D83-1DCF2CC5D7B1}"/>
                  </a:ext>
                </a:extLst>
              </p:cNvPr>
              <p:cNvSpPr/>
              <p:nvPr/>
            </p:nvSpPr>
            <p:spPr>
              <a:xfrm flipH="1">
                <a:off x="2901003" y="2405215"/>
                <a:ext cx="384929" cy="800239"/>
              </a:xfrm>
              <a:custGeom>
                <a:avLst/>
                <a:gdLst/>
                <a:ahLst/>
                <a:cxnLst/>
                <a:rect l="l" t="t" r="r" b="b"/>
                <a:pathLst>
                  <a:path w="19220" h="39957" extrusionOk="0">
                    <a:moveTo>
                      <a:pt x="123" y="1"/>
                    </a:moveTo>
                    <a:cubicBezTo>
                      <a:pt x="97" y="1"/>
                      <a:pt x="69" y="12"/>
                      <a:pt x="46" y="35"/>
                    </a:cubicBezTo>
                    <a:cubicBezTo>
                      <a:pt x="0" y="58"/>
                      <a:pt x="0" y="126"/>
                      <a:pt x="23" y="172"/>
                    </a:cubicBezTo>
                    <a:cubicBezTo>
                      <a:pt x="4520" y="5536"/>
                      <a:pt x="8354" y="11425"/>
                      <a:pt x="11459" y="17679"/>
                    </a:cubicBezTo>
                    <a:cubicBezTo>
                      <a:pt x="8393" y="17019"/>
                      <a:pt x="5262" y="16690"/>
                      <a:pt x="2121" y="16690"/>
                    </a:cubicBezTo>
                    <a:cubicBezTo>
                      <a:pt x="1566" y="16690"/>
                      <a:pt x="1012" y="16700"/>
                      <a:pt x="457" y="16720"/>
                    </a:cubicBezTo>
                    <a:cubicBezTo>
                      <a:pt x="411" y="16743"/>
                      <a:pt x="366" y="16789"/>
                      <a:pt x="366" y="16834"/>
                    </a:cubicBezTo>
                    <a:cubicBezTo>
                      <a:pt x="366" y="16880"/>
                      <a:pt x="388" y="16926"/>
                      <a:pt x="434" y="16949"/>
                    </a:cubicBezTo>
                    <a:lnTo>
                      <a:pt x="480" y="16949"/>
                    </a:lnTo>
                    <a:cubicBezTo>
                      <a:pt x="1097" y="16922"/>
                      <a:pt x="1715" y="16909"/>
                      <a:pt x="2332" y="16909"/>
                    </a:cubicBezTo>
                    <a:cubicBezTo>
                      <a:pt x="5434" y="16909"/>
                      <a:pt x="8527" y="17245"/>
                      <a:pt x="11573" y="17930"/>
                    </a:cubicBezTo>
                    <a:cubicBezTo>
                      <a:pt x="12531" y="19893"/>
                      <a:pt x="13444" y="21902"/>
                      <a:pt x="14266" y="23956"/>
                    </a:cubicBezTo>
                    <a:cubicBezTo>
                      <a:pt x="14266" y="23979"/>
                      <a:pt x="14266" y="24002"/>
                      <a:pt x="14289" y="24024"/>
                    </a:cubicBezTo>
                    <a:cubicBezTo>
                      <a:pt x="16343" y="29137"/>
                      <a:pt x="17941" y="34456"/>
                      <a:pt x="19014" y="39865"/>
                    </a:cubicBezTo>
                    <a:cubicBezTo>
                      <a:pt x="19014" y="39911"/>
                      <a:pt x="19037" y="39956"/>
                      <a:pt x="19082" y="39956"/>
                    </a:cubicBezTo>
                    <a:lnTo>
                      <a:pt x="19128" y="39956"/>
                    </a:lnTo>
                    <a:cubicBezTo>
                      <a:pt x="19196" y="39956"/>
                      <a:pt x="19219" y="39888"/>
                      <a:pt x="19219" y="39842"/>
                    </a:cubicBezTo>
                    <a:cubicBezTo>
                      <a:pt x="18146" y="34387"/>
                      <a:pt x="16549" y="29069"/>
                      <a:pt x="14472" y="23933"/>
                    </a:cubicBezTo>
                    <a:cubicBezTo>
                      <a:pt x="14791" y="22404"/>
                      <a:pt x="15522" y="20966"/>
                      <a:pt x="16229" y="19573"/>
                    </a:cubicBezTo>
                    <a:cubicBezTo>
                      <a:pt x="16412" y="19208"/>
                      <a:pt x="16594" y="18843"/>
                      <a:pt x="16777" y="18478"/>
                    </a:cubicBezTo>
                    <a:cubicBezTo>
                      <a:pt x="17051" y="17953"/>
                      <a:pt x="17302" y="17405"/>
                      <a:pt x="17530" y="16880"/>
                    </a:cubicBezTo>
                    <a:cubicBezTo>
                      <a:pt x="17918" y="16036"/>
                      <a:pt x="18306" y="15168"/>
                      <a:pt x="18763" y="14347"/>
                    </a:cubicBezTo>
                    <a:cubicBezTo>
                      <a:pt x="18786" y="14278"/>
                      <a:pt x="18763" y="14232"/>
                      <a:pt x="18717" y="14187"/>
                    </a:cubicBezTo>
                    <a:cubicBezTo>
                      <a:pt x="18705" y="14181"/>
                      <a:pt x="18691" y="14178"/>
                      <a:pt x="18677" y="14178"/>
                    </a:cubicBezTo>
                    <a:cubicBezTo>
                      <a:pt x="18638" y="14178"/>
                      <a:pt x="18597" y="14199"/>
                      <a:pt x="18580" y="14232"/>
                    </a:cubicBezTo>
                    <a:cubicBezTo>
                      <a:pt x="18124" y="15077"/>
                      <a:pt x="17736" y="15944"/>
                      <a:pt x="17348" y="16789"/>
                    </a:cubicBezTo>
                    <a:cubicBezTo>
                      <a:pt x="17097" y="17314"/>
                      <a:pt x="16845" y="17862"/>
                      <a:pt x="16594" y="18387"/>
                    </a:cubicBezTo>
                    <a:cubicBezTo>
                      <a:pt x="16412" y="18752"/>
                      <a:pt x="16229" y="19117"/>
                      <a:pt x="16047" y="19482"/>
                    </a:cubicBezTo>
                    <a:cubicBezTo>
                      <a:pt x="15362" y="20783"/>
                      <a:pt x="14677" y="22153"/>
                      <a:pt x="14335" y="23591"/>
                    </a:cubicBezTo>
                    <a:cubicBezTo>
                      <a:pt x="13536" y="21628"/>
                      <a:pt x="12691" y="19710"/>
                      <a:pt x="11755" y="17816"/>
                    </a:cubicBezTo>
                    <a:cubicBezTo>
                      <a:pt x="11755" y="17793"/>
                      <a:pt x="11733" y="17770"/>
                      <a:pt x="11733" y="17770"/>
                    </a:cubicBezTo>
                    <a:cubicBezTo>
                      <a:pt x="10820" y="15944"/>
                      <a:pt x="9861" y="14164"/>
                      <a:pt x="8857" y="12406"/>
                    </a:cubicBezTo>
                    <a:cubicBezTo>
                      <a:pt x="9199" y="9371"/>
                      <a:pt x="9952" y="6403"/>
                      <a:pt x="11048" y="3573"/>
                    </a:cubicBezTo>
                    <a:cubicBezTo>
                      <a:pt x="11071" y="3505"/>
                      <a:pt x="11048" y="3459"/>
                      <a:pt x="10979" y="3436"/>
                    </a:cubicBezTo>
                    <a:cubicBezTo>
                      <a:pt x="10967" y="3430"/>
                      <a:pt x="10953" y="3427"/>
                      <a:pt x="10939" y="3427"/>
                    </a:cubicBezTo>
                    <a:cubicBezTo>
                      <a:pt x="10900" y="3427"/>
                      <a:pt x="10859" y="3448"/>
                      <a:pt x="10842" y="3482"/>
                    </a:cubicBezTo>
                    <a:cubicBezTo>
                      <a:pt x="9770" y="6266"/>
                      <a:pt x="9039" y="9165"/>
                      <a:pt x="8674" y="12110"/>
                    </a:cubicBezTo>
                    <a:cubicBezTo>
                      <a:pt x="6186" y="7864"/>
                      <a:pt x="3356" y="3824"/>
                      <a:pt x="183" y="35"/>
                    </a:cubicBezTo>
                    <a:cubicBezTo>
                      <a:pt x="172" y="12"/>
                      <a:pt x="149" y="1"/>
                      <a:pt x="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2" name="Google Shape;364;p22">
              <a:extLst>
                <a:ext uri="{FF2B5EF4-FFF2-40B4-BE49-F238E27FC236}">
                  <a16:creationId xmlns:a16="http://schemas.microsoft.com/office/drawing/2014/main" id="{1D42A87A-9AEB-9EA5-FEC2-B117B4FCDF2D}"/>
                </a:ext>
              </a:extLst>
            </p:cNvPr>
            <p:cNvGrpSpPr/>
            <p:nvPr/>
          </p:nvGrpSpPr>
          <p:grpSpPr>
            <a:xfrm>
              <a:off x="2847548" y="2309713"/>
              <a:ext cx="1168901" cy="1311737"/>
              <a:chOff x="2899562" y="2309713"/>
              <a:chExt cx="1168901" cy="1311737"/>
            </a:xfrm>
          </p:grpSpPr>
          <p:sp>
            <p:nvSpPr>
              <p:cNvPr id="395" name="Google Shape;365;p22">
                <a:extLst>
                  <a:ext uri="{FF2B5EF4-FFF2-40B4-BE49-F238E27FC236}">
                    <a16:creationId xmlns:a16="http://schemas.microsoft.com/office/drawing/2014/main" id="{7A3A2C0F-D832-099F-AA6D-205B97B7D733}"/>
                  </a:ext>
                </a:extLst>
              </p:cNvPr>
              <p:cNvSpPr/>
              <p:nvPr/>
            </p:nvSpPr>
            <p:spPr>
              <a:xfrm flipH="1">
                <a:off x="3373608" y="2309713"/>
                <a:ext cx="694854" cy="738975"/>
              </a:xfrm>
              <a:custGeom>
                <a:avLst/>
                <a:gdLst/>
                <a:ahLst/>
                <a:cxnLst/>
                <a:rect l="l" t="t" r="r" b="b"/>
                <a:pathLst>
                  <a:path w="34695" h="36898" extrusionOk="0">
                    <a:moveTo>
                      <a:pt x="19611" y="0"/>
                    </a:moveTo>
                    <a:cubicBezTo>
                      <a:pt x="18957" y="0"/>
                      <a:pt x="18319" y="263"/>
                      <a:pt x="17827" y="673"/>
                    </a:cubicBezTo>
                    <a:cubicBezTo>
                      <a:pt x="17279" y="1152"/>
                      <a:pt x="16868" y="1768"/>
                      <a:pt x="16526" y="2407"/>
                    </a:cubicBezTo>
                    <a:cubicBezTo>
                      <a:pt x="15659" y="4119"/>
                      <a:pt x="15271" y="6082"/>
                      <a:pt x="15248" y="8022"/>
                    </a:cubicBezTo>
                    <a:cubicBezTo>
                      <a:pt x="15225" y="9963"/>
                      <a:pt x="15544" y="11880"/>
                      <a:pt x="16001" y="13774"/>
                    </a:cubicBezTo>
                    <a:cubicBezTo>
                      <a:pt x="16115" y="14231"/>
                      <a:pt x="16229" y="14710"/>
                      <a:pt x="16389" y="15167"/>
                    </a:cubicBezTo>
                    <a:cubicBezTo>
                      <a:pt x="14905" y="13774"/>
                      <a:pt x="13079" y="12770"/>
                      <a:pt x="11162" y="12063"/>
                    </a:cubicBezTo>
                    <a:cubicBezTo>
                      <a:pt x="9432" y="11450"/>
                      <a:pt x="7602" y="11065"/>
                      <a:pt x="5773" y="11065"/>
                    </a:cubicBezTo>
                    <a:cubicBezTo>
                      <a:pt x="5286" y="11065"/>
                      <a:pt x="4799" y="11092"/>
                      <a:pt x="4314" y="11149"/>
                    </a:cubicBezTo>
                    <a:cubicBezTo>
                      <a:pt x="2739" y="11332"/>
                      <a:pt x="1050" y="11948"/>
                      <a:pt x="366" y="13364"/>
                    </a:cubicBezTo>
                    <a:cubicBezTo>
                      <a:pt x="0" y="14140"/>
                      <a:pt x="0" y="15075"/>
                      <a:pt x="252" y="15897"/>
                    </a:cubicBezTo>
                    <a:cubicBezTo>
                      <a:pt x="525" y="16719"/>
                      <a:pt x="1050" y="17449"/>
                      <a:pt x="1667" y="18043"/>
                    </a:cubicBezTo>
                    <a:cubicBezTo>
                      <a:pt x="3105" y="19458"/>
                      <a:pt x="5068" y="20211"/>
                      <a:pt x="7031" y="20668"/>
                    </a:cubicBezTo>
                    <a:cubicBezTo>
                      <a:pt x="8237" y="20934"/>
                      <a:pt x="9478" y="21089"/>
                      <a:pt x="10716" y="21089"/>
                    </a:cubicBezTo>
                    <a:cubicBezTo>
                      <a:pt x="11493" y="21089"/>
                      <a:pt x="12268" y="21028"/>
                      <a:pt x="13034" y="20896"/>
                    </a:cubicBezTo>
                    <a:cubicBezTo>
                      <a:pt x="15019" y="20554"/>
                      <a:pt x="16937" y="19709"/>
                      <a:pt x="18420" y="18339"/>
                    </a:cubicBezTo>
                    <a:cubicBezTo>
                      <a:pt x="18420" y="18317"/>
                      <a:pt x="18398" y="18271"/>
                      <a:pt x="18398" y="18225"/>
                    </a:cubicBezTo>
                    <a:lnTo>
                      <a:pt x="18398" y="18225"/>
                    </a:lnTo>
                    <a:cubicBezTo>
                      <a:pt x="18420" y="18248"/>
                      <a:pt x="18443" y="18271"/>
                      <a:pt x="18466" y="18294"/>
                    </a:cubicBezTo>
                    <a:lnTo>
                      <a:pt x="18420" y="18362"/>
                    </a:lnTo>
                    <a:cubicBezTo>
                      <a:pt x="19836" y="17153"/>
                      <a:pt x="20657" y="15395"/>
                      <a:pt x="21274" y="13637"/>
                    </a:cubicBezTo>
                    <a:cubicBezTo>
                      <a:pt x="22438" y="10419"/>
                      <a:pt x="23122" y="6972"/>
                      <a:pt x="22552" y="3617"/>
                    </a:cubicBezTo>
                    <a:cubicBezTo>
                      <a:pt x="22415" y="2818"/>
                      <a:pt x="22209" y="2019"/>
                      <a:pt x="21776" y="1335"/>
                    </a:cubicBezTo>
                    <a:cubicBezTo>
                      <a:pt x="21342" y="650"/>
                      <a:pt x="20635" y="102"/>
                      <a:pt x="19836" y="11"/>
                    </a:cubicBezTo>
                    <a:cubicBezTo>
                      <a:pt x="19761" y="4"/>
                      <a:pt x="19686" y="0"/>
                      <a:pt x="19611" y="0"/>
                    </a:cubicBezTo>
                    <a:close/>
                    <a:moveTo>
                      <a:pt x="33051" y="13009"/>
                    </a:moveTo>
                    <a:cubicBezTo>
                      <a:pt x="32705" y="13009"/>
                      <a:pt x="32359" y="13165"/>
                      <a:pt x="32070" y="13364"/>
                    </a:cubicBezTo>
                    <a:cubicBezTo>
                      <a:pt x="31134" y="13957"/>
                      <a:pt x="30472" y="14893"/>
                      <a:pt x="29947" y="15897"/>
                    </a:cubicBezTo>
                    <a:cubicBezTo>
                      <a:pt x="28737" y="18271"/>
                      <a:pt x="28281" y="21033"/>
                      <a:pt x="28715" y="23681"/>
                    </a:cubicBezTo>
                    <a:cubicBezTo>
                      <a:pt x="28760" y="24069"/>
                      <a:pt x="28852" y="24457"/>
                      <a:pt x="29148" y="24822"/>
                    </a:cubicBezTo>
                    <a:cubicBezTo>
                      <a:pt x="30107" y="24639"/>
                      <a:pt x="30974" y="24069"/>
                      <a:pt x="31636" y="23361"/>
                    </a:cubicBezTo>
                    <a:cubicBezTo>
                      <a:pt x="32321" y="22653"/>
                      <a:pt x="32823" y="21809"/>
                      <a:pt x="33257" y="20919"/>
                    </a:cubicBezTo>
                    <a:cubicBezTo>
                      <a:pt x="33782" y="19892"/>
                      <a:pt x="34238" y="18819"/>
                      <a:pt x="34467" y="17678"/>
                    </a:cubicBezTo>
                    <a:cubicBezTo>
                      <a:pt x="34695" y="16559"/>
                      <a:pt x="34695" y="15349"/>
                      <a:pt x="34330" y="14254"/>
                    </a:cubicBezTo>
                    <a:cubicBezTo>
                      <a:pt x="34170" y="13729"/>
                      <a:pt x="33850" y="13181"/>
                      <a:pt x="33325" y="13044"/>
                    </a:cubicBezTo>
                    <a:cubicBezTo>
                      <a:pt x="33235" y="13020"/>
                      <a:pt x="33143" y="13009"/>
                      <a:pt x="33051" y="13009"/>
                    </a:cubicBezTo>
                    <a:close/>
                    <a:moveTo>
                      <a:pt x="23893" y="23697"/>
                    </a:moveTo>
                    <a:cubicBezTo>
                      <a:pt x="22489" y="23697"/>
                      <a:pt x="21047" y="23882"/>
                      <a:pt x="19767" y="24046"/>
                    </a:cubicBezTo>
                    <a:cubicBezTo>
                      <a:pt x="18010" y="24274"/>
                      <a:pt x="16206" y="24845"/>
                      <a:pt x="15042" y="26169"/>
                    </a:cubicBezTo>
                    <a:cubicBezTo>
                      <a:pt x="14563" y="26739"/>
                      <a:pt x="14198" y="27447"/>
                      <a:pt x="14243" y="28200"/>
                    </a:cubicBezTo>
                    <a:cubicBezTo>
                      <a:pt x="14266" y="29159"/>
                      <a:pt x="14997" y="30026"/>
                      <a:pt x="15864" y="30460"/>
                    </a:cubicBezTo>
                    <a:cubicBezTo>
                      <a:pt x="16657" y="30826"/>
                      <a:pt x="17541" y="30920"/>
                      <a:pt x="18403" y="30920"/>
                    </a:cubicBezTo>
                    <a:cubicBezTo>
                      <a:pt x="18508" y="30920"/>
                      <a:pt x="18613" y="30919"/>
                      <a:pt x="18717" y="30916"/>
                    </a:cubicBezTo>
                    <a:cubicBezTo>
                      <a:pt x="20110" y="30848"/>
                      <a:pt x="21525" y="30597"/>
                      <a:pt x="22757" y="29980"/>
                    </a:cubicBezTo>
                    <a:cubicBezTo>
                      <a:pt x="24401" y="29181"/>
                      <a:pt x="25725" y="27835"/>
                      <a:pt x="27322" y="26990"/>
                    </a:cubicBezTo>
                    <a:lnTo>
                      <a:pt x="27322" y="26990"/>
                    </a:lnTo>
                    <a:cubicBezTo>
                      <a:pt x="26569" y="28200"/>
                      <a:pt x="25953" y="29524"/>
                      <a:pt x="25656" y="30939"/>
                    </a:cubicBezTo>
                    <a:cubicBezTo>
                      <a:pt x="25359" y="32354"/>
                      <a:pt x="25382" y="33838"/>
                      <a:pt x="25862" y="35207"/>
                    </a:cubicBezTo>
                    <a:cubicBezTo>
                      <a:pt x="26021" y="35641"/>
                      <a:pt x="26227" y="36052"/>
                      <a:pt x="26523" y="36371"/>
                    </a:cubicBezTo>
                    <a:cubicBezTo>
                      <a:pt x="26828" y="36676"/>
                      <a:pt x="27237" y="36898"/>
                      <a:pt x="27670" y="36898"/>
                    </a:cubicBezTo>
                    <a:cubicBezTo>
                      <a:pt x="27691" y="36898"/>
                      <a:pt x="27712" y="36897"/>
                      <a:pt x="27733" y="36896"/>
                    </a:cubicBezTo>
                    <a:cubicBezTo>
                      <a:pt x="28327" y="36851"/>
                      <a:pt x="28806" y="36371"/>
                      <a:pt x="29126" y="35869"/>
                    </a:cubicBezTo>
                    <a:cubicBezTo>
                      <a:pt x="29536" y="35230"/>
                      <a:pt x="29765" y="34500"/>
                      <a:pt x="29947" y="33747"/>
                    </a:cubicBezTo>
                    <a:cubicBezTo>
                      <a:pt x="30358" y="32035"/>
                      <a:pt x="30472" y="30231"/>
                      <a:pt x="30290" y="28474"/>
                    </a:cubicBezTo>
                    <a:cubicBezTo>
                      <a:pt x="30175" y="27470"/>
                      <a:pt x="29947" y="26465"/>
                      <a:pt x="29308" y="25689"/>
                    </a:cubicBezTo>
                    <a:cubicBezTo>
                      <a:pt x="28057" y="24122"/>
                      <a:pt x="26019" y="23697"/>
                      <a:pt x="23893" y="23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6" name="Google Shape;366;p22">
                <a:extLst>
                  <a:ext uri="{FF2B5EF4-FFF2-40B4-BE49-F238E27FC236}">
                    <a16:creationId xmlns:a16="http://schemas.microsoft.com/office/drawing/2014/main" id="{E623EC6F-148B-0DAB-7F3D-5D188DB33699}"/>
                  </a:ext>
                </a:extLst>
              </p:cNvPr>
              <p:cNvSpPr/>
              <p:nvPr/>
            </p:nvSpPr>
            <p:spPr>
              <a:xfrm flipH="1">
                <a:off x="2899562" y="2353629"/>
                <a:ext cx="1126847" cy="1267821"/>
              </a:xfrm>
              <a:custGeom>
                <a:avLst/>
                <a:gdLst/>
                <a:ahLst/>
                <a:cxnLst/>
                <a:rect l="l" t="t" r="r" b="b"/>
                <a:pathLst>
                  <a:path w="56265" h="63304" extrusionOk="0">
                    <a:moveTo>
                      <a:pt x="17011" y="0"/>
                    </a:moveTo>
                    <a:cubicBezTo>
                      <a:pt x="16972" y="0"/>
                      <a:pt x="16931" y="21"/>
                      <a:pt x="16914" y="55"/>
                    </a:cubicBezTo>
                    <a:cubicBezTo>
                      <a:pt x="16526" y="1036"/>
                      <a:pt x="16389" y="2063"/>
                      <a:pt x="16252" y="3113"/>
                    </a:cubicBezTo>
                    <a:cubicBezTo>
                      <a:pt x="15978" y="5350"/>
                      <a:pt x="15795" y="7655"/>
                      <a:pt x="15704" y="9915"/>
                    </a:cubicBezTo>
                    <a:cubicBezTo>
                      <a:pt x="15636" y="11901"/>
                      <a:pt x="15636" y="14024"/>
                      <a:pt x="16184" y="15895"/>
                    </a:cubicBezTo>
                    <a:cubicBezTo>
                      <a:pt x="15544" y="15599"/>
                      <a:pt x="14905" y="15348"/>
                      <a:pt x="14266" y="15119"/>
                    </a:cubicBezTo>
                    <a:cubicBezTo>
                      <a:pt x="12006" y="14343"/>
                      <a:pt x="9633" y="13932"/>
                      <a:pt x="7327" y="13544"/>
                    </a:cubicBezTo>
                    <a:cubicBezTo>
                      <a:pt x="4931" y="13111"/>
                      <a:pt x="2465" y="12700"/>
                      <a:pt x="137" y="11855"/>
                    </a:cubicBezTo>
                    <a:cubicBezTo>
                      <a:pt x="126" y="11850"/>
                      <a:pt x="113" y="11847"/>
                      <a:pt x="100" y="11847"/>
                    </a:cubicBezTo>
                    <a:cubicBezTo>
                      <a:pt x="60" y="11847"/>
                      <a:pt x="17" y="11872"/>
                      <a:pt x="0" y="11924"/>
                    </a:cubicBezTo>
                    <a:cubicBezTo>
                      <a:pt x="0" y="11969"/>
                      <a:pt x="23" y="12038"/>
                      <a:pt x="69" y="12061"/>
                    </a:cubicBezTo>
                    <a:cubicBezTo>
                      <a:pt x="2397" y="12905"/>
                      <a:pt x="4885" y="13339"/>
                      <a:pt x="7282" y="13750"/>
                    </a:cubicBezTo>
                    <a:cubicBezTo>
                      <a:pt x="9587" y="14138"/>
                      <a:pt x="11961" y="14549"/>
                      <a:pt x="14198" y="15325"/>
                    </a:cubicBezTo>
                    <a:cubicBezTo>
                      <a:pt x="14882" y="15576"/>
                      <a:pt x="15567" y="15850"/>
                      <a:pt x="16275" y="16169"/>
                    </a:cubicBezTo>
                    <a:cubicBezTo>
                      <a:pt x="16298" y="16192"/>
                      <a:pt x="16320" y="16192"/>
                      <a:pt x="16343" y="16192"/>
                    </a:cubicBezTo>
                    <a:cubicBezTo>
                      <a:pt x="18398" y="17151"/>
                      <a:pt x="20520" y="18452"/>
                      <a:pt x="23008" y="20301"/>
                    </a:cubicBezTo>
                    <a:cubicBezTo>
                      <a:pt x="24241" y="21214"/>
                      <a:pt x="25451" y="22172"/>
                      <a:pt x="26615" y="23154"/>
                    </a:cubicBezTo>
                    <a:cubicBezTo>
                      <a:pt x="24994" y="23496"/>
                      <a:pt x="23556" y="23998"/>
                      <a:pt x="22164" y="24478"/>
                    </a:cubicBezTo>
                    <a:lnTo>
                      <a:pt x="21684" y="24637"/>
                    </a:lnTo>
                    <a:cubicBezTo>
                      <a:pt x="19331" y="25450"/>
                      <a:pt x="16858" y="26223"/>
                      <a:pt x="14340" y="26223"/>
                    </a:cubicBezTo>
                    <a:cubicBezTo>
                      <a:pt x="14171" y="26223"/>
                      <a:pt x="14002" y="26220"/>
                      <a:pt x="13833" y="26212"/>
                    </a:cubicBezTo>
                    <a:cubicBezTo>
                      <a:pt x="13787" y="26212"/>
                      <a:pt x="13741" y="26235"/>
                      <a:pt x="13718" y="26304"/>
                    </a:cubicBezTo>
                    <a:cubicBezTo>
                      <a:pt x="13718" y="26372"/>
                      <a:pt x="13764" y="26418"/>
                      <a:pt x="13833" y="26418"/>
                    </a:cubicBezTo>
                    <a:cubicBezTo>
                      <a:pt x="14003" y="26425"/>
                      <a:pt x="14174" y="26428"/>
                      <a:pt x="14344" y="26428"/>
                    </a:cubicBezTo>
                    <a:cubicBezTo>
                      <a:pt x="16887" y="26428"/>
                      <a:pt x="19400" y="25656"/>
                      <a:pt x="21753" y="24843"/>
                    </a:cubicBezTo>
                    <a:lnTo>
                      <a:pt x="22232" y="24683"/>
                    </a:lnTo>
                    <a:cubicBezTo>
                      <a:pt x="23625" y="24204"/>
                      <a:pt x="25063" y="23702"/>
                      <a:pt x="26683" y="23359"/>
                    </a:cubicBezTo>
                    <a:lnTo>
                      <a:pt x="26683" y="23359"/>
                    </a:lnTo>
                    <a:cubicBezTo>
                      <a:pt x="26318" y="26418"/>
                      <a:pt x="25816" y="29499"/>
                      <a:pt x="25177" y="32489"/>
                    </a:cubicBezTo>
                    <a:cubicBezTo>
                      <a:pt x="25154" y="32558"/>
                      <a:pt x="25200" y="32603"/>
                      <a:pt x="25245" y="32626"/>
                    </a:cubicBezTo>
                    <a:lnTo>
                      <a:pt x="25268" y="32626"/>
                    </a:lnTo>
                    <a:cubicBezTo>
                      <a:pt x="25314" y="32626"/>
                      <a:pt x="25359" y="32581"/>
                      <a:pt x="25382" y="32535"/>
                    </a:cubicBezTo>
                    <a:cubicBezTo>
                      <a:pt x="26021" y="29522"/>
                      <a:pt x="26546" y="26441"/>
                      <a:pt x="26889" y="23382"/>
                    </a:cubicBezTo>
                    <a:cubicBezTo>
                      <a:pt x="40470" y="34909"/>
                      <a:pt x="49554" y="50567"/>
                      <a:pt x="56036" y="63258"/>
                    </a:cubicBezTo>
                    <a:cubicBezTo>
                      <a:pt x="56059" y="63303"/>
                      <a:pt x="56105" y="63303"/>
                      <a:pt x="56128" y="63303"/>
                    </a:cubicBezTo>
                    <a:lnTo>
                      <a:pt x="56196" y="63303"/>
                    </a:lnTo>
                    <a:cubicBezTo>
                      <a:pt x="56242" y="63281"/>
                      <a:pt x="56265" y="63212"/>
                      <a:pt x="56242" y="63166"/>
                    </a:cubicBezTo>
                    <a:cubicBezTo>
                      <a:pt x="49737" y="50453"/>
                      <a:pt x="40652" y="34795"/>
                      <a:pt x="27048" y="23245"/>
                    </a:cubicBezTo>
                    <a:cubicBezTo>
                      <a:pt x="27391" y="19684"/>
                      <a:pt x="28509" y="16192"/>
                      <a:pt x="30267" y="13088"/>
                    </a:cubicBezTo>
                    <a:cubicBezTo>
                      <a:pt x="30290" y="13019"/>
                      <a:pt x="30290" y="12974"/>
                      <a:pt x="30221" y="12928"/>
                    </a:cubicBezTo>
                    <a:cubicBezTo>
                      <a:pt x="30209" y="12922"/>
                      <a:pt x="30195" y="12919"/>
                      <a:pt x="30181" y="12919"/>
                    </a:cubicBezTo>
                    <a:cubicBezTo>
                      <a:pt x="30142" y="12919"/>
                      <a:pt x="30101" y="12940"/>
                      <a:pt x="30084" y="12974"/>
                    </a:cubicBezTo>
                    <a:cubicBezTo>
                      <a:pt x="28327" y="16055"/>
                      <a:pt x="27208" y="19547"/>
                      <a:pt x="26843" y="23085"/>
                    </a:cubicBezTo>
                    <a:cubicBezTo>
                      <a:pt x="25656" y="22058"/>
                      <a:pt x="24401" y="21077"/>
                      <a:pt x="23122" y="20118"/>
                    </a:cubicBezTo>
                    <a:cubicBezTo>
                      <a:pt x="20634" y="18292"/>
                      <a:pt x="18489" y="16968"/>
                      <a:pt x="16435" y="16010"/>
                    </a:cubicBezTo>
                    <a:cubicBezTo>
                      <a:pt x="15887" y="14229"/>
                      <a:pt x="15841" y="12289"/>
                      <a:pt x="15932" y="9915"/>
                    </a:cubicBezTo>
                    <a:cubicBezTo>
                      <a:pt x="16001" y="7655"/>
                      <a:pt x="16184" y="5373"/>
                      <a:pt x="16457" y="3136"/>
                    </a:cubicBezTo>
                    <a:cubicBezTo>
                      <a:pt x="16594" y="2086"/>
                      <a:pt x="16731" y="1082"/>
                      <a:pt x="17119" y="146"/>
                    </a:cubicBezTo>
                    <a:cubicBezTo>
                      <a:pt x="17142" y="77"/>
                      <a:pt x="17119" y="32"/>
                      <a:pt x="17051" y="9"/>
                    </a:cubicBezTo>
                    <a:cubicBezTo>
                      <a:pt x="17039" y="3"/>
                      <a:pt x="17025" y="0"/>
                      <a:pt x="170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3" name="Google Shape;367;p22">
              <a:extLst>
                <a:ext uri="{FF2B5EF4-FFF2-40B4-BE49-F238E27FC236}">
                  <a16:creationId xmlns:a16="http://schemas.microsoft.com/office/drawing/2014/main" id="{2DCA2713-C2DA-10D6-3B52-622832A0A08A}"/>
                </a:ext>
              </a:extLst>
            </p:cNvPr>
            <p:cNvGrpSpPr/>
            <p:nvPr/>
          </p:nvGrpSpPr>
          <p:grpSpPr>
            <a:xfrm>
              <a:off x="1263116" y="1786669"/>
              <a:ext cx="1817596" cy="2099350"/>
              <a:chOff x="1263116" y="1786669"/>
              <a:chExt cx="1817596" cy="2099350"/>
            </a:xfrm>
          </p:grpSpPr>
          <p:sp>
            <p:nvSpPr>
              <p:cNvPr id="54" name="Google Shape;368;p22">
                <a:extLst>
                  <a:ext uri="{FF2B5EF4-FFF2-40B4-BE49-F238E27FC236}">
                    <a16:creationId xmlns:a16="http://schemas.microsoft.com/office/drawing/2014/main" id="{9391BB39-552D-6BAE-E6BA-2723A3A038DB}"/>
                  </a:ext>
                </a:extLst>
              </p:cNvPr>
              <p:cNvSpPr/>
              <p:nvPr/>
            </p:nvSpPr>
            <p:spPr>
              <a:xfrm flipH="1">
                <a:off x="1263116" y="2689756"/>
                <a:ext cx="1817596" cy="1196263"/>
              </a:xfrm>
              <a:custGeom>
                <a:avLst/>
                <a:gdLst/>
                <a:ahLst/>
                <a:cxnLst/>
                <a:rect l="l" t="t" r="r" b="b"/>
                <a:pathLst>
                  <a:path w="90755" h="59731" extrusionOk="0">
                    <a:moveTo>
                      <a:pt x="43072" y="1"/>
                    </a:moveTo>
                    <a:lnTo>
                      <a:pt x="43072" y="1"/>
                    </a:lnTo>
                    <a:cubicBezTo>
                      <a:pt x="39238" y="480"/>
                      <a:pt x="35563" y="1986"/>
                      <a:pt x="32162" y="3790"/>
                    </a:cubicBezTo>
                    <a:cubicBezTo>
                      <a:pt x="31066" y="4383"/>
                      <a:pt x="29993" y="4999"/>
                      <a:pt x="28966" y="5638"/>
                    </a:cubicBezTo>
                    <a:cubicBezTo>
                      <a:pt x="25109" y="8035"/>
                      <a:pt x="21548" y="10957"/>
                      <a:pt x="18672" y="14472"/>
                    </a:cubicBezTo>
                    <a:lnTo>
                      <a:pt x="22872" y="15339"/>
                    </a:lnTo>
                    <a:cubicBezTo>
                      <a:pt x="23557" y="15476"/>
                      <a:pt x="24287" y="15636"/>
                      <a:pt x="24858" y="16070"/>
                    </a:cubicBezTo>
                    <a:cubicBezTo>
                      <a:pt x="25246" y="16366"/>
                      <a:pt x="25542" y="16823"/>
                      <a:pt x="25611" y="17302"/>
                    </a:cubicBezTo>
                    <a:cubicBezTo>
                      <a:pt x="28145" y="17964"/>
                      <a:pt x="30655" y="18649"/>
                      <a:pt x="33166" y="19402"/>
                    </a:cubicBezTo>
                    <a:cubicBezTo>
                      <a:pt x="33942" y="17416"/>
                      <a:pt x="34741" y="15430"/>
                      <a:pt x="35540" y="13445"/>
                    </a:cubicBezTo>
                    <a:cubicBezTo>
                      <a:pt x="36681" y="10683"/>
                      <a:pt x="37868" y="7921"/>
                      <a:pt x="39466" y="5410"/>
                    </a:cubicBezTo>
                    <a:cubicBezTo>
                      <a:pt x="39968" y="4611"/>
                      <a:pt x="40516" y="3812"/>
                      <a:pt x="41132" y="3082"/>
                    </a:cubicBezTo>
                    <a:cubicBezTo>
                      <a:pt x="41520" y="2580"/>
                      <a:pt x="41931" y="2123"/>
                      <a:pt x="42273" y="1598"/>
                    </a:cubicBezTo>
                    <a:cubicBezTo>
                      <a:pt x="42593" y="1096"/>
                      <a:pt x="42867" y="571"/>
                      <a:pt x="43072" y="1"/>
                    </a:cubicBezTo>
                    <a:close/>
                    <a:moveTo>
                      <a:pt x="7145" y="16412"/>
                    </a:moveTo>
                    <a:cubicBezTo>
                      <a:pt x="3311" y="23511"/>
                      <a:pt x="1" y="31180"/>
                      <a:pt x="206" y="39214"/>
                    </a:cubicBezTo>
                    <a:cubicBezTo>
                      <a:pt x="252" y="41200"/>
                      <a:pt x="526" y="43232"/>
                      <a:pt x="1325" y="45058"/>
                    </a:cubicBezTo>
                    <a:cubicBezTo>
                      <a:pt x="2831" y="48436"/>
                      <a:pt x="6072" y="50832"/>
                      <a:pt x="9610" y="51905"/>
                    </a:cubicBezTo>
                    <a:cubicBezTo>
                      <a:pt x="11019" y="52339"/>
                      <a:pt x="12492" y="52579"/>
                      <a:pt x="13957" y="52579"/>
                    </a:cubicBezTo>
                    <a:cubicBezTo>
                      <a:pt x="14962" y="52579"/>
                      <a:pt x="15963" y="52466"/>
                      <a:pt x="16937" y="52225"/>
                    </a:cubicBezTo>
                    <a:cubicBezTo>
                      <a:pt x="18352" y="51882"/>
                      <a:pt x="19699" y="51243"/>
                      <a:pt x="20863" y="50353"/>
                    </a:cubicBezTo>
                    <a:cubicBezTo>
                      <a:pt x="19197" y="49782"/>
                      <a:pt x="17554" y="49189"/>
                      <a:pt x="15887" y="48596"/>
                    </a:cubicBezTo>
                    <a:cubicBezTo>
                      <a:pt x="15111" y="48322"/>
                      <a:pt x="14312" y="48002"/>
                      <a:pt x="13833" y="47340"/>
                    </a:cubicBezTo>
                    <a:cubicBezTo>
                      <a:pt x="13514" y="46884"/>
                      <a:pt x="13399" y="46313"/>
                      <a:pt x="13285" y="45788"/>
                    </a:cubicBezTo>
                    <a:cubicBezTo>
                      <a:pt x="11414" y="36818"/>
                      <a:pt x="9519" y="27847"/>
                      <a:pt x="7647" y="18877"/>
                    </a:cubicBezTo>
                    <a:cubicBezTo>
                      <a:pt x="7488" y="18055"/>
                      <a:pt x="7305" y="17234"/>
                      <a:pt x="7145" y="16412"/>
                    </a:cubicBezTo>
                    <a:close/>
                    <a:moveTo>
                      <a:pt x="63159" y="3013"/>
                    </a:moveTo>
                    <a:cubicBezTo>
                      <a:pt x="61949" y="5228"/>
                      <a:pt x="60739" y="7419"/>
                      <a:pt x="59552" y="9656"/>
                    </a:cubicBezTo>
                    <a:cubicBezTo>
                      <a:pt x="57886" y="12851"/>
                      <a:pt x="56311" y="16092"/>
                      <a:pt x="54964" y="19448"/>
                    </a:cubicBezTo>
                    <a:cubicBezTo>
                      <a:pt x="52956" y="24492"/>
                      <a:pt x="51495" y="29810"/>
                      <a:pt x="51152" y="35197"/>
                    </a:cubicBezTo>
                    <a:cubicBezTo>
                      <a:pt x="51015" y="35151"/>
                      <a:pt x="50901" y="35106"/>
                      <a:pt x="50787" y="35083"/>
                    </a:cubicBezTo>
                    <a:cubicBezTo>
                      <a:pt x="50262" y="35699"/>
                      <a:pt x="49760" y="36338"/>
                      <a:pt x="49281" y="37000"/>
                    </a:cubicBezTo>
                    <a:cubicBezTo>
                      <a:pt x="46998" y="40150"/>
                      <a:pt x="45127" y="43620"/>
                      <a:pt x="43780" y="47272"/>
                    </a:cubicBezTo>
                    <a:cubicBezTo>
                      <a:pt x="43437" y="48185"/>
                      <a:pt x="43118" y="49121"/>
                      <a:pt x="42844" y="50056"/>
                    </a:cubicBezTo>
                    <a:cubicBezTo>
                      <a:pt x="44350" y="51015"/>
                      <a:pt x="45880" y="51928"/>
                      <a:pt x="47432" y="52795"/>
                    </a:cubicBezTo>
                    <a:cubicBezTo>
                      <a:pt x="50810" y="54713"/>
                      <a:pt x="54302" y="56379"/>
                      <a:pt x="57954" y="57612"/>
                    </a:cubicBezTo>
                    <a:cubicBezTo>
                      <a:pt x="61882" y="58926"/>
                      <a:pt x="66020" y="59731"/>
                      <a:pt x="70150" y="59731"/>
                    </a:cubicBezTo>
                    <a:cubicBezTo>
                      <a:pt x="71613" y="59731"/>
                      <a:pt x="73075" y="59630"/>
                      <a:pt x="74526" y="59415"/>
                    </a:cubicBezTo>
                    <a:cubicBezTo>
                      <a:pt x="76648" y="59095"/>
                      <a:pt x="78771" y="58525"/>
                      <a:pt x="80666" y="57475"/>
                    </a:cubicBezTo>
                    <a:cubicBezTo>
                      <a:pt x="85253" y="54872"/>
                      <a:pt x="87833" y="49691"/>
                      <a:pt x="88905" y="44533"/>
                    </a:cubicBezTo>
                    <a:cubicBezTo>
                      <a:pt x="90754" y="35768"/>
                      <a:pt x="88974" y="26318"/>
                      <a:pt x="84181" y="18740"/>
                    </a:cubicBezTo>
                    <a:cubicBezTo>
                      <a:pt x="82309" y="15750"/>
                      <a:pt x="79981" y="13079"/>
                      <a:pt x="77333" y="10774"/>
                    </a:cubicBezTo>
                    <a:cubicBezTo>
                      <a:pt x="73247" y="7213"/>
                      <a:pt x="68386" y="4543"/>
                      <a:pt x="63159" y="30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" name="Google Shape;369;p22">
                <a:extLst>
                  <a:ext uri="{FF2B5EF4-FFF2-40B4-BE49-F238E27FC236}">
                    <a16:creationId xmlns:a16="http://schemas.microsoft.com/office/drawing/2014/main" id="{9483AE03-EC61-7FC2-DF32-1881F482EBD6}"/>
                  </a:ext>
                </a:extLst>
              </p:cNvPr>
              <p:cNvSpPr/>
              <p:nvPr/>
            </p:nvSpPr>
            <p:spPr>
              <a:xfrm flipH="1">
                <a:off x="2130850" y="3583351"/>
                <a:ext cx="182871" cy="163685"/>
              </a:xfrm>
              <a:custGeom>
                <a:avLst/>
                <a:gdLst/>
                <a:ahLst/>
                <a:cxnLst/>
                <a:rect l="l" t="t" r="r" b="b"/>
                <a:pathLst>
                  <a:path w="9131" h="817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94" y="2283"/>
                      <a:pt x="1119" y="4612"/>
                      <a:pt x="1553" y="6940"/>
                    </a:cubicBezTo>
                    <a:cubicBezTo>
                      <a:pt x="4064" y="7419"/>
                      <a:pt x="6597" y="7853"/>
                      <a:pt x="9131" y="8172"/>
                    </a:cubicBezTo>
                    <a:cubicBezTo>
                      <a:pt x="7579" y="7305"/>
                      <a:pt x="6049" y="6392"/>
                      <a:pt x="4543" y="5433"/>
                    </a:cubicBezTo>
                    <a:cubicBezTo>
                      <a:pt x="4817" y="4498"/>
                      <a:pt x="5136" y="3562"/>
                      <a:pt x="5479" y="2649"/>
                    </a:cubicBezTo>
                    <a:cubicBezTo>
                      <a:pt x="4452" y="1485"/>
                      <a:pt x="2968" y="754"/>
                      <a:pt x="1462" y="343"/>
                    </a:cubicBezTo>
                    <a:cubicBezTo>
                      <a:pt x="982" y="206"/>
                      <a:pt x="503" y="92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6" name="Google Shape;370;p22">
                <a:extLst>
                  <a:ext uri="{FF2B5EF4-FFF2-40B4-BE49-F238E27FC236}">
                    <a16:creationId xmlns:a16="http://schemas.microsoft.com/office/drawing/2014/main" id="{EE8CF0A3-DB86-AD28-D615-0DFDECB5874F}"/>
                  </a:ext>
                </a:extLst>
              </p:cNvPr>
              <p:cNvSpPr/>
              <p:nvPr/>
            </p:nvSpPr>
            <p:spPr>
              <a:xfrm flipH="1">
                <a:off x="1888086" y="2798094"/>
                <a:ext cx="528466" cy="632689"/>
              </a:xfrm>
              <a:custGeom>
                <a:avLst/>
                <a:gdLst/>
                <a:ahLst/>
                <a:cxnLst/>
                <a:rect l="l" t="t" r="r" b="b"/>
                <a:pathLst>
                  <a:path w="26387" h="31591" extrusionOk="0">
                    <a:moveTo>
                      <a:pt x="6300" y="0"/>
                    </a:moveTo>
                    <a:cubicBezTo>
                      <a:pt x="4702" y="2511"/>
                      <a:pt x="3515" y="5273"/>
                      <a:pt x="2374" y="8035"/>
                    </a:cubicBezTo>
                    <a:cubicBezTo>
                      <a:pt x="1575" y="10020"/>
                      <a:pt x="776" y="12006"/>
                      <a:pt x="0" y="13992"/>
                    </a:cubicBezTo>
                    <a:cubicBezTo>
                      <a:pt x="297" y="14083"/>
                      <a:pt x="594" y="14175"/>
                      <a:pt x="867" y="14266"/>
                    </a:cubicBezTo>
                    <a:cubicBezTo>
                      <a:pt x="1575" y="18009"/>
                      <a:pt x="2260" y="21753"/>
                      <a:pt x="2945" y="25496"/>
                    </a:cubicBezTo>
                    <a:cubicBezTo>
                      <a:pt x="6277" y="26044"/>
                      <a:pt x="9016" y="28623"/>
                      <a:pt x="12120" y="30107"/>
                    </a:cubicBezTo>
                    <a:cubicBezTo>
                      <a:pt x="13399" y="30746"/>
                      <a:pt x="14768" y="31179"/>
                      <a:pt x="16115" y="31590"/>
                    </a:cubicBezTo>
                    <a:cubicBezTo>
                      <a:pt x="16594" y="30928"/>
                      <a:pt x="17096" y="30289"/>
                      <a:pt x="17621" y="29673"/>
                    </a:cubicBezTo>
                    <a:cubicBezTo>
                      <a:pt x="17735" y="29696"/>
                      <a:pt x="17849" y="29741"/>
                      <a:pt x="17986" y="29787"/>
                    </a:cubicBezTo>
                    <a:cubicBezTo>
                      <a:pt x="18329" y="24400"/>
                      <a:pt x="19790" y="19082"/>
                      <a:pt x="21798" y="14038"/>
                    </a:cubicBezTo>
                    <a:cubicBezTo>
                      <a:pt x="23145" y="10682"/>
                      <a:pt x="24720" y="7441"/>
                      <a:pt x="26386" y="4246"/>
                    </a:cubicBezTo>
                    <a:lnTo>
                      <a:pt x="26386" y="4246"/>
                    </a:lnTo>
                    <a:cubicBezTo>
                      <a:pt x="24857" y="5159"/>
                      <a:pt x="23099" y="5729"/>
                      <a:pt x="21342" y="5980"/>
                    </a:cubicBezTo>
                    <a:cubicBezTo>
                      <a:pt x="20391" y="6120"/>
                      <a:pt x="19434" y="6179"/>
                      <a:pt x="18476" y="6179"/>
                    </a:cubicBezTo>
                    <a:cubicBezTo>
                      <a:pt x="16925" y="6179"/>
                      <a:pt x="15370" y="6023"/>
                      <a:pt x="13832" y="5798"/>
                    </a:cubicBezTo>
                    <a:cubicBezTo>
                      <a:pt x="12486" y="5615"/>
                      <a:pt x="11116" y="5364"/>
                      <a:pt x="9952" y="4679"/>
                    </a:cubicBezTo>
                    <a:cubicBezTo>
                      <a:pt x="8194" y="3675"/>
                      <a:pt x="7076" y="1895"/>
                      <a:pt x="63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Google Shape;371;p22">
                <a:extLst>
                  <a:ext uri="{FF2B5EF4-FFF2-40B4-BE49-F238E27FC236}">
                    <a16:creationId xmlns:a16="http://schemas.microsoft.com/office/drawing/2014/main" id="{DF2388BD-ECF6-88E7-F866-76356E70CFB2}"/>
                  </a:ext>
                </a:extLst>
              </p:cNvPr>
              <p:cNvSpPr/>
              <p:nvPr/>
            </p:nvSpPr>
            <p:spPr>
              <a:xfrm flipH="1">
                <a:off x="2267450" y="2965627"/>
                <a:ext cx="679333" cy="861683"/>
              </a:xfrm>
              <a:custGeom>
                <a:avLst/>
                <a:gdLst/>
                <a:ahLst/>
                <a:cxnLst/>
                <a:rect l="l" t="t" r="r" b="b"/>
                <a:pathLst>
                  <a:path w="33920" h="43025" extrusionOk="0">
                    <a:moveTo>
                      <a:pt x="1005" y="1"/>
                    </a:moveTo>
                    <a:cubicBezTo>
                      <a:pt x="937" y="1"/>
                      <a:pt x="868" y="3"/>
                      <a:pt x="800" y="11"/>
                    </a:cubicBezTo>
                    <a:cubicBezTo>
                      <a:pt x="571" y="11"/>
                      <a:pt x="297" y="34"/>
                      <a:pt x="161" y="239"/>
                    </a:cubicBezTo>
                    <a:cubicBezTo>
                      <a:pt x="1" y="422"/>
                      <a:pt x="46" y="673"/>
                      <a:pt x="92" y="901"/>
                    </a:cubicBezTo>
                    <a:cubicBezTo>
                      <a:pt x="206" y="1495"/>
                      <a:pt x="343" y="2065"/>
                      <a:pt x="457" y="2636"/>
                    </a:cubicBezTo>
                    <a:cubicBezTo>
                      <a:pt x="617" y="3458"/>
                      <a:pt x="800" y="4279"/>
                      <a:pt x="959" y="5101"/>
                    </a:cubicBezTo>
                    <a:cubicBezTo>
                      <a:pt x="2831" y="14071"/>
                      <a:pt x="4703" y="23042"/>
                      <a:pt x="6597" y="32012"/>
                    </a:cubicBezTo>
                    <a:cubicBezTo>
                      <a:pt x="6711" y="32537"/>
                      <a:pt x="6826" y="33108"/>
                      <a:pt x="7145" y="33564"/>
                    </a:cubicBezTo>
                    <a:cubicBezTo>
                      <a:pt x="7624" y="34226"/>
                      <a:pt x="8423" y="34546"/>
                      <a:pt x="9199" y="34820"/>
                    </a:cubicBezTo>
                    <a:cubicBezTo>
                      <a:pt x="10866" y="35413"/>
                      <a:pt x="12509" y="36006"/>
                      <a:pt x="14175" y="36577"/>
                    </a:cubicBezTo>
                    <a:cubicBezTo>
                      <a:pt x="20247" y="38745"/>
                      <a:pt x="26318" y="40845"/>
                      <a:pt x="32413" y="42877"/>
                    </a:cubicBezTo>
                    <a:cubicBezTo>
                      <a:pt x="32641" y="42960"/>
                      <a:pt x="32913" y="43024"/>
                      <a:pt x="33160" y="43024"/>
                    </a:cubicBezTo>
                    <a:cubicBezTo>
                      <a:pt x="33455" y="43024"/>
                      <a:pt x="33716" y="42932"/>
                      <a:pt x="33828" y="42671"/>
                    </a:cubicBezTo>
                    <a:cubicBezTo>
                      <a:pt x="33919" y="42489"/>
                      <a:pt x="33896" y="42261"/>
                      <a:pt x="33873" y="42055"/>
                    </a:cubicBezTo>
                    <a:cubicBezTo>
                      <a:pt x="33668" y="40640"/>
                      <a:pt x="33440" y="39202"/>
                      <a:pt x="33166" y="37787"/>
                    </a:cubicBezTo>
                    <a:cubicBezTo>
                      <a:pt x="32732" y="35459"/>
                      <a:pt x="32207" y="33130"/>
                      <a:pt x="31614" y="30848"/>
                    </a:cubicBezTo>
                    <a:cubicBezTo>
                      <a:pt x="30336" y="30597"/>
                      <a:pt x="29035" y="30460"/>
                      <a:pt x="27756" y="30209"/>
                    </a:cubicBezTo>
                    <a:cubicBezTo>
                      <a:pt x="25474" y="29775"/>
                      <a:pt x="23260" y="29022"/>
                      <a:pt x="21183" y="27949"/>
                    </a:cubicBezTo>
                    <a:cubicBezTo>
                      <a:pt x="20566" y="27652"/>
                      <a:pt x="19973" y="27287"/>
                      <a:pt x="19585" y="26739"/>
                    </a:cubicBezTo>
                    <a:cubicBezTo>
                      <a:pt x="19265" y="26260"/>
                      <a:pt x="19151" y="25598"/>
                      <a:pt x="19379" y="25096"/>
                    </a:cubicBezTo>
                    <a:cubicBezTo>
                      <a:pt x="19242" y="24982"/>
                      <a:pt x="19106" y="24845"/>
                      <a:pt x="18969" y="24708"/>
                    </a:cubicBezTo>
                    <a:cubicBezTo>
                      <a:pt x="18672" y="24366"/>
                      <a:pt x="18375" y="23955"/>
                      <a:pt x="18444" y="23498"/>
                    </a:cubicBezTo>
                    <a:cubicBezTo>
                      <a:pt x="18489" y="23179"/>
                      <a:pt x="18695" y="22928"/>
                      <a:pt x="18923" y="22722"/>
                    </a:cubicBezTo>
                    <a:cubicBezTo>
                      <a:pt x="18786" y="22562"/>
                      <a:pt x="18649" y="22380"/>
                      <a:pt x="18535" y="22220"/>
                    </a:cubicBezTo>
                    <a:cubicBezTo>
                      <a:pt x="18421" y="22037"/>
                      <a:pt x="18329" y="21855"/>
                      <a:pt x="18352" y="21649"/>
                    </a:cubicBezTo>
                    <a:cubicBezTo>
                      <a:pt x="18352" y="21284"/>
                      <a:pt x="18695" y="21056"/>
                      <a:pt x="19037" y="20896"/>
                    </a:cubicBezTo>
                    <a:cubicBezTo>
                      <a:pt x="18991" y="20850"/>
                      <a:pt x="18946" y="20782"/>
                      <a:pt x="18900" y="20736"/>
                    </a:cubicBezTo>
                    <a:cubicBezTo>
                      <a:pt x="18603" y="20417"/>
                      <a:pt x="18421" y="19846"/>
                      <a:pt x="18809" y="19641"/>
                    </a:cubicBezTo>
                    <a:cubicBezTo>
                      <a:pt x="18881" y="19597"/>
                      <a:pt x="18972" y="19581"/>
                      <a:pt x="19069" y="19581"/>
                    </a:cubicBezTo>
                    <a:cubicBezTo>
                      <a:pt x="19126" y="19581"/>
                      <a:pt x="19184" y="19587"/>
                      <a:pt x="19242" y="19595"/>
                    </a:cubicBezTo>
                    <a:cubicBezTo>
                      <a:pt x="22532" y="19843"/>
                      <a:pt x="25785" y="20673"/>
                      <a:pt x="29067" y="20673"/>
                    </a:cubicBezTo>
                    <a:cubicBezTo>
                      <a:pt x="29406" y="20673"/>
                      <a:pt x="29745" y="20664"/>
                      <a:pt x="30084" y="20645"/>
                    </a:cubicBezTo>
                    <a:cubicBezTo>
                      <a:pt x="29856" y="19481"/>
                      <a:pt x="29651" y="18294"/>
                      <a:pt x="29423" y="17130"/>
                    </a:cubicBezTo>
                    <a:cubicBezTo>
                      <a:pt x="28738" y="13387"/>
                      <a:pt x="28053" y="9643"/>
                      <a:pt x="27345" y="5900"/>
                    </a:cubicBezTo>
                    <a:cubicBezTo>
                      <a:pt x="27072" y="5809"/>
                      <a:pt x="26775" y="5717"/>
                      <a:pt x="26478" y="5626"/>
                    </a:cubicBezTo>
                    <a:cubicBezTo>
                      <a:pt x="23967" y="4873"/>
                      <a:pt x="21457" y="4188"/>
                      <a:pt x="18923" y="3526"/>
                    </a:cubicBezTo>
                    <a:cubicBezTo>
                      <a:pt x="14814" y="2476"/>
                      <a:pt x="10660" y="1540"/>
                      <a:pt x="6483" y="764"/>
                    </a:cubicBezTo>
                    <a:cubicBezTo>
                      <a:pt x="5753" y="627"/>
                      <a:pt x="4999" y="490"/>
                      <a:pt x="4246" y="376"/>
                    </a:cubicBezTo>
                    <a:cubicBezTo>
                      <a:pt x="3310" y="194"/>
                      <a:pt x="2352" y="57"/>
                      <a:pt x="1416" y="11"/>
                    </a:cubicBezTo>
                    <a:cubicBezTo>
                      <a:pt x="1279" y="11"/>
                      <a:pt x="1142" y="1"/>
                      <a:pt x="10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372;p22">
                <a:extLst>
                  <a:ext uri="{FF2B5EF4-FFF2-40B4-BE49-F238E27FC236}">
                    <a16:creationId xmlns:a16="http://schemas.microsoft.com/office/drawing/2014/main" id="{5AEF5947-0821-F3FC-AC34-643702051E5D}"/>
                  </a:ext>
                </a:extLst>
              </p:cNvPr>
              <p:cNvSpPr/>
              <p:nvPr/>
            </p:nvSpPr>
            <p:spPr>
              <a:xfrm flipH="1">
                <a:off x="2567816" y="2962563"/>
                <a:ext cx="249142" cy="73701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3680" extrusionOk="0">
                    <a:moveTo>
                      <a:pt x="1173" y="0"/>
                    </a:moveTo>
                    <a:cubicBezTo>
                      <a:pt x="931" y="0"/>
                      <a:pt x="696" y="38"/>
                      <a:pt x="479" y="141"/>
                    </a:cubicBezTo>
                    <a:cubicBezTo>
                      <a:pt x="206" y="301"/>
                      <a:pt x="23" y="621"/>
                      <a:pt x="0" y="917"/>
                    </a:cubicBezTo>
                    <a:cubicBezTo>
                      <a:pt x="4177" y="1693"/>
                      <a:pt x="8331" y="2629"/>
                      <a:pt x="12440" y="3679"/>
                    </a:cubicBezTo>
                    <a:cubicBezTo>
                      <a:pt x="12371" y="3200"/>
                      <a:pt x="12075" y="2743"/>
                      <a:pt x="11687" y="2447"/>
                    </a:cubicBezTo>
                    <a:cubicBezTo>
                      <a:pt x="11116" y="2013"/>
                      <a:pt x="10386" y="1853"/>
                      <a:pt x="9701" y="1716"/>
                    </a:cubicBezTo>
                    <a:cubicBezTo>
                      <a:pt x="8309" y="1419"/>
                      <a:pt x="6893" y="1123"/>
                      <a:pt x="5501" y="849"/>
                    </a:cubicBezTo>
                    <a:lnTo>
                      <a:pt x="2511" y="210"/>
                    </a:lnTo>
                    <a:cubicBezTo>
                      <a:pt x="2351" y="187"/>
                      <a:pt x="2191" y="141"/>
                      <a:pt x="2054" y="118"/>
                    </a:cubicBezTo>
                    <a:cubicBezTo>
                      <a:pt x="1767" y="56"/>
                      <a:pt x="1465" y="0"/>
                      <a:pt x="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" name="Google Shape;373;p22">
                <a:extLst>
                  <a:ext uri="{FF2B5EF4-FFF2-40B4-BE49-F238E27FC236}">
                    <a16:creationId xmlns:a16="http://schemas.microsoft.com/office/drawing/2014/main" id="{BF8A36EC-F42B-14B3-D8E1-3A1F4C5D6D77}"/>
                  </a:ext>
                </a:extLst>
              </p:cNvPr>
              <p:cNvSpPr/>
              <p:nvPr/>
            </p:nvSpPr>
            <p:spPr>
              <a:xfrm flipH="1">
                <a:off x="1309347" y="1786669"/>
                <a:ext cx="1332550" cy="1118976"/>
              </a:xfrm>
              <a:custGeom>
                <a:avLst/>
                <a:gdLst/>
                <a:ahLst/>
                <a:cxnLst/>
                <a:rect l="l" t="t" r="r" b="b"/>
                <a:pathLst>
                  <a:path w="66536" h="55872" extrusionOk="0">
                    <a:moveTo>
                      <a:pt x="28883" y="0"/>
                    </a:moveTo>
                    <a:cubicBezTo>
                      <a:pt x="26130" y="0"/>
                      <a:pt x="23375" y="627"/>
                      <a:pt x="20908" y="1867"/>
                    </a:cubicBezTo>
                    <a:cubicBezTo>
                      <a:pt x="16366" y="4126"/>
                      <a:pt x="12897" y="8440"/>
                      <a:pt x="11641" y="13348"/>
                    </a:cubicBezTo>
                    <a:cubicBezTo>
                      <a:pt x="10842" y="16429"/>
                      <a:pt x="10888" y="19739"/>
                      <a:pt x="9724" y="22683"/>
                    </a:cubicBezTo>
                    <a:cubicBezTo>
                      <a:pt x="7989" y="27111"/>
                      <a:pt x="3789" y="30215"/>
                      <a:pt x="2100" y="34644"/>
                    </a:cubicBezTo>
                    <a:cubicBezTo>
                      <a:pt x="0" y="40236"/>
                      <a:pt x="2557" y="46764"/>
                      <a:pt x="7053" y="50735"/>
                    </a:cubicBezTo>
                    <a:cubicBezTo>
                      <a:pt x="8080" y="50096"/>
                      <a:pt x="9153" y="49480"/>
                      <a:pt x="10249" y="48887"/>
                    </a:cubicBezTo>
                    <a:cubicBezTo>
                      <a:pt x="13650" y="47083"/>
                      <a:pt x="17325" y="45577"/>
                      <a:pt x="21159" y="45098"/>
                    </a:cubicBezTo>
                    <a:cubicBezTo>
                      <a:pt x="21524" y="44162"/>
                      <a:pt x="21730" y="43157"/>
                      <a:pt x="21913" y="42153"/>
                    </a:cubicBezTo>
                    <a:cubicBezTo>
                      <a:pt x="19881" y="41834"/>
                      <a:pt x="17850" y="41309"/>
                      <a:pt x="16092" y="40236"/>
                    </a:cubicBezTo>
                    <a:cubicBezTo>
                      <a:pt x="13193" y="38433"/>
                      <a:pt x="11299" y="35100"/>
                      <a:pt x="11230" y="31699"/>
                    </a:cubicBezTo>
                    <a:cubicBezTo>
                      <a:pt x="11185" y="30010"/>
                      <a:pt x="11573" y="28344"/>
                      <a:pt x="11961" y="26700"/>
                    </a:cubicBezTo>
                    <a:cubicBezTo>
                      <a:pt x="12531" y="24167"/>
                      <a:pt x="13125" y="21633"/>
                      <a:pt x="13764" y="19100"/>
                    </a:cubicBezTo>
                    <a:cubicBezTo>
                      <a:pt x="14220" y="17342"/>
                      <a:pt x="14723" y="15562"/>
                      <a:pt x="15636" y="14010"/>
                    </a:cubicBezTo>
                    <a:cubicBezTo>
                      <a:pt x="17096" y="11544"/>
                      <a:pt x="19584" y="9764"/>
                      <a:pt x="22323" y="8965"/>
                    </a:cubicBezTo>
                    <a:cubicBezTo>
                      <a:pt x="23620" y="8581"/>
                      <a:pt x="24975" y="8402"/>
                      <a:pt x="26334" y="8402"/>
                    </a:cubicBezTo>
                    <a:cubicBezTo>
                      <a:pt x="27799" y="8402"/>
                      <a:pt x="29269" y="8609"/>
                      <a:pt x="30677" y="8988"/>
                    </a:cubicBezTo>
                    <a:cubicBezTo>
                      <a:pt x="30723" y="9011"/>
                      <a:pt x="30746" y="9011"/>
                      <a:pt x="30769" y="9034"/>
                    </a:cubicBezTo>
                    <a:cubicBezTo>
                      <a:pt x="30426" y="10654"/>
                      <a:pt x="30655" y="12412"/>
                      <a:pt x="31385" y="13918"/>
                    </a:cubicBezTo>
                    <a:cubicBezTo>
                      <a:pt x="33006" y="17137"/>
                      <a:pt x="36680" y="18826"/>
                      <a:pt x="38575" y="21861"/>
                    </a:cubicBezTo>
                    <a:cubicBezTo>
                      <a:pt x="39648" y="23596"/>
                      <a:pt x="40059" y="25719"/>
                      <a:pt x="39739" y="27750"/>
                    </a:cubicBezTo>
                    <a:cubicBezTo>
                      <a:pt x="40841" y="26442"/>
                      <a:pt x="42557" y="25740"/>
                      <a:pt x="44262" y="25740"/>
                    </a:cubicBezTo>
                    <a:cubicBezTo>
                      <a:pt x="45383" y="25740"/>
                      <a:pt x="46499" y="26044"/>
                      <a:pt x="47431" y="26678"/>
                    </a:cubicBezTo>
                    <a:cubicBezTo>
                      <a:pt x="48002" y="27066"/>
                      <a:pt x="48504" y="27568"/>
                      <a:pt x="48801" y="28184"/>
                    </a:cubicBezTo>
                    <a:cubicBezTo>
                      <a:pt x="49668" y="30010"/>
                      <a:pt x="48344" y="32270"/>
                      <a:pt x="46495" y="33091"/>
                    </a:cubicBezTo>
                    <a:cubicBezTo>
                      <a:pt x="45651" y="33456"/>
                      <a:pt x="44750" y="33597"/>
                      <a:pt x="43833" y="33597"/>
                    </a:cubicBezTo>
                    <a:cubicBezTo>
                      <a:pt x="42741" y="33597"/>
                      <a:pt x="41627" y="33398"/>
                      <a:pt x="40561" y="33137"/>
                    </a:cubicBezTo>
                    <a:lnTo>
                      <a:pt x="40561" y="33137"/>
                    </a:lnTo>
                    <a:cubicBezTo>
                      <a:pt x="40104" y="38136"/>
                      <a:pt x="40333" y="43226"/>
                      <a:pt x="41200" y="48110"/>
                    </a:cubicBezTo>
                    <a:lnTo>
                      <a:pt x="41246" y="48110"/>
                    </a:lnTo>
                    <a:cubicBezTo>
                      <a:pt x="46473" y="49640"/>
                      <a:pt x="51334" y="52310"/>
                      <a:pt x="55420" y="55871"/>
                    </a:cubicBezTo>
                    <a:cubicBezTo>
                      <a:pt x="59643" y="52653"/>
                      <a:pt x="62998" y="48293"/>
                      <a:pt x="64641" y="43272"/>
                    </a:cubicBezTo>
                    <a:cubicBezTo>
                      <a:pt x="66536" y="37520"/>
                      <a:pt x="66034" y="30946"/>
                      <a:pt x="62861" y="25787"/>
                    </a:cubicBezTo>
                    <a:cubicBezTo>
                      <a:pt x="61583" y="23733"/>
                      <a:pt x="59917" y="21907"/>
                      <a:pt x="58844" y="19739"/>
                    </a:cubicBezTo>
                    <a:cubicBezTo>
                      <a:pt x="57383" y="16886"/>
                      <a:pt x="57063" y="13599"/>
                      <a:pt x="55991" y="10586"/>
                    </a:cubicBezTo>
                    <a:cubicBezTo>
                      <a:pt x="54712" y="6934"/>
                      <a:pt x="52293" y="3624"/>
                      <a:pt x="48938" y="1707"/>
                    </a:cubicBezTo>
                    <a:cubicBezTo>
                      <a:pt x="47063" y="648"/>
                      <a:pt x="44888" y="67"/>
                      <a:pt x="42733" y="67"/>
                    </a:cubicBezTo>
                    <a:cubicBezTo>
                      <a:pt x="41032" y="67"/>
                      <a:pt x="39342" y="429"/>
                      <a:pt x="37822" y="1205"/>
                    </a:cubicBezTo>
                    <a:cubicBezTo>
                      <a:pt x="37479" y="1387"/>
                      <a:pt x="37114" y="1593"/>
                      <a:pt x="36726" y="1615"/>
                    </a:cubicBezTo>
                    <a:cubicBezTo>
                      <a:pt x="36702" y="1617"/>
                      <a:pt x="36679" y="1618"/>
                      <a:pt x="36655" y="1618"/>
                    </a:cubicBezTo>
                    <a:cubicBezTo>
                      <a:pt x="36314" y="1618"/>
                      <a:pt x="35974" y="1470"/>
                      <a:pt x="35653" y="1342"/>
                    </a:cubicBezTo>
                    <a:cubicBezTo>
                      <a:pt x="33515" y="444"/>
                      <a:pt x="31200" y="0"/>
                      <a:pt x="28883" y="0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" name="Google Shape;374;p22">
                <a:extLst>
                  <a:ext uri="{FF2B5EF4-FFF2-40B4-BE49-F238E27FC236}">
                    <a16:creationId xmlns:a16="http://schemas.microsoft.com/office/drawing/2014/main" id="{28D2CF16-761C-B2BF-D016-D450B7BEF995}"/>
                  </a:ext>
                </a:extLst>
              </p:cNvPr>
              <p:cNvSpPr/>
              <p:nvPr/>
            </p:nvSpPr>
            <p:spPr>
              <a:xfrm flipH="1">
                <a:off x="2766643" y="2564517"/>
                <a:ext cx="289377" cy="390416"/>
              </a:xfrm>
              <a:custGeom>
                <a:avLst/>
                <a:gdLst/>
                <a:ahLst/>
                <a:cxnLst/>
                <a:rect l="l" t="t" r="r" b="b"/>
                <a:pathLst>
                  <a:path w="14449" h="19494" extrusionOk="0">
                    <a:moveTo>
                      <a:pt x="12760" y="0"/>
                    </a:moveTo>
                    <a:cubicBezTo>
                      <a:pt x="11756" y="1324"/>
                      <a:pt x="10751" y="2648"/>
                      <a:pt x="9747" y="3995"/>
                    </a:cubicBezTo>
                    <a:cubicBezTo>
                      <a:pt x="9313" y="4565"/>
                      <a:pt x="8880" y="5159"/>
                      <a:pt x="8446" y="5730"/>
                    </a:cubicBezTo>
                    <a:cubicBezTo>
                      <a:pt x="8948" y="6186"/>
                      <a:pt x="9405" y="6711"/>
                      <a:pt x="9747" y="7282"/>
                    </a:cubicBezTo>
                    <a:cubicBezTo>
                      <a:pt x="10158" y="6780"/>
                      <a:pt x="10546" y="6277"/>
                      <a:pt x="10934" y="5752"/>
                    </a:cubicBezTo>
                    <a:cubicBezTo>
                      <a:pt x="10979" y="5684"/>
                      <a:pt x="11025" y="5638"/>
                      <a:pt x="11094" y="5570"/>
                    </a:cubicBezTo>
                    <a:cubicBezTo>
                      <a:pt x="12235" y="4018"/>
                      <a:pt x="13308" y="2420"/>
                      <a:pt x="14449" y="868"/>
                    </a:cubicBezTo>
                    <a:cubicBezTo>
                      <a:pt x="13901" y="548"/>
                      <a:pt x="13330" y="252"/>
                      <a:pt x="12760" y="0"/>
                    </a:cubicBezTo>
                    <a:close/>
                    <a:moveTo>
                      <a:pt x="2283" y="14472"/>
                    </a:moveTo>
                    <a:cubicBezTo>
                      <a:pt x="1621" y="15430"/>
                      <a:pt x="982" y="16412"/>
                      <a:pt x="320" y="17370"/>
                    </a:cubicBezTo>
                    <a:cubicBezTo>
                      <a:pt x="206" y="18078"/>
                      <a:pt x="115" y="18786"/>
                      <a:pt x="0" y="19493"/>
                    </a:cubicBezTo>
                    <a:cubicBezTo>
                      <a:pt x="662" y="19037"/>
                      <a:pt x="1347" y="18603"/>
                      <a:pt x="1895" y="18147"/>
                    </a:cubicBezTo>
                    <a:cubicBezTo>
                      <a:pt x="2443" y="17530"/>
                      <a:pt x="2945" y="16914"/>
                      <a:pt x="3424" y="16252"/>
                    </a:cubicBezTo>
                    <a:cubicBezTo>
                      <a:pt x="3401" y="16229"/>
                      <a:pt x="3379" y="16206"/>
                      <a:pt x="3356" y="16161"/>
                    </a:cubicBezTo>
                    <a:cubicBezTo>
                      <a:pt x="2922" y="15659"/>
                      <a:pt x="2511" y="15111"/>
                      <a:pt x="2283" y="144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375;p22">
                <a:extLst>
                  <a:ext uri="{FF2B5EF4-FFF2-40B4-BE49-F238E27FC236}">
                    <a16:creationId xmlns:a16="http://schemas.microsoft.com/office/drawing/2014/main" id="{ED0710B7-B66D-D65C-0AD4-CB25AA8B930F}"/>
                  </a:ext>
                </a:extLst>
              </p:cNvPr>
              <p:cNvSpPr/>
              <p:nvPr/>
            </p:nvSpPr>
            <p:spPr>
              <a:xfrm flipH="1">
                <a:off x="1647111" y="1954923"/>
                <a:ext cx="1368679" cy="1681649"/>
              </a:xfrm>
              <a:custGeom>
                <a:avLst/>
                <a:gdLst/>
                <a:ahLst/>
                <a:cxnLst/>
                <a:rect l="l" t="t" r="r" b="b"/>
                <a:pathLst>
                  <a:path w="68340" h="83967" extrusionOk="0">
                    <a:moveTo>
                      <a:pt x="45005" y="0"/>
                    </a:moveTo>
                    <a:cubicBezTo>
                      <a:pt x="43646" y="0"/>
                      <a:pt x="42291" y="179"/>
                      <a:pt x="40994" y="563"/>
                    </a:cubicBezTo>
                    <a:cubicBezTo>
                      <a:pt x="38255" y="1362"/>
                      <a:pt x="35767" y="3142"/>
                      <a:pt x="34307" y="5608"/>
                    </a:cubicBezTo>
                    <a:cubicBezTo>
                      <a:pt x="33394" y="7160"/>
                      <a:pt x="32891" y="8940"/>
                      <a:pt x="32435" y="10698"/>
                    </a:cubicBezTo>
                    <a:cubicBezTo>
                      <a:pt x="31796" y="13231"/>
                      <a:pt x="31202" y="15765"/>
                      <a:pt x="30632" y="18298"/>
                    </a:cubicBezTo>
                    <a:cubicBezTo>
                      <a:pt x="30244" y="19942"/>
                      <a:pt x="29856" y="21608"/>
                      <a:pt x="29901" y="23297"/>
                    </a:cubicBezTo>
                    <a:cubicBezTo>
                      <a:pt x="29970" y="26698"/>
                      <a:pt x="31864" y="30031"/>
                      <a:pt x="34763" y="31834"/>
                    </a:cubicBezTo>
                    <a:cubicBezTo>
                      <a:pt x="36521" y="32907"/>
                      <a:pt x="38552" y="33432"/>
                      <a:pt x="40584" y="33751"/>
                    </a:cubicBezTo>
                    <a:cubicBezTo>
                      <a:pt x="40401" y="34755"/>
                      <a:pt x="40195" y="35760"/>
                      <a:pt x="39830" y="36696"/>
                    </a:cubicBezTo>
                    <a:cubicBezTo>
                      <a:pt x="39625" y="37266"/>
                      <a:pt x="39351" y="37791"/>
                      <a:pt x="39031" y="38293"/>
                    </a:cubicBezTo>
                    <a:cubicBezTo>
                      <a:pt x="38689" y="38818"/>
                      <a:pt x="38278" y="39275"/>
                      <a:pt x="37890" y="39777"/>
                    </a:cubicBezTo>
                    <a:cubicBezTo>
                      <a:pt x="37274" y="40507"/>
                      <a:pt x="36726" y="41306"/>
                      <a:pt x="36224" y="42105"/>
                    </a:cubicBezTo>
                    <a:cubicBezTo>
                      <a:pt x="37000" y="44000"/>
                      <a:pt x="38118" y="45780"/>
                      <a:pt x="39876" y="46784"/>
                    </a:cubicBezTo>
                    <a:cubicBezTo>
                      <a:pt x="41040" y="47469"/>
                      <a:pt x="42410" y="47720"/>
                      <a:pt x="43756" y="47903"/>
                    </a:cubicBezTo>
                    <a:cubicBezTo>
                      <a:pt x="45294" y="48128"/>
                      <a:pt x="46849" y="48284"/>
                      <a:pt x="48400" y="48284"/>
                    </a:cubicBezTo>
                    <a:cubicBezTo>
                      <a:pt x="49358" y="48284"/>
                      <a:pt x="50315" y="48225"/>
                      <a:pt x="51266" y="48085"/>
                    </a:cubicBezTo>
                    <a:cubicBezTo>
                      <a:pt x="53023" y="47834"/>
                      <a:pt x="54781" y="47264"/>
                      <a:pt x="56310" y="46351"/>
                    </a:cubicBezTo>
                    <a:cubicBezTo>
                      <a:pt x="57497" y="44114"/>
                      <a:pt x="58707" y="41923"/>
                      <a:pt x="59917" y="39708"/>
                    </a:cubicBezTo>
                    <a:lnTo>
                      <a:pt x="59871" y="39708"/>
                    </a:lnTo>
                    <a:cubicBezTo>
                      <a:pt x="59004" y="34824"/>
                      <a:pt x="58775" y="29734"/>
                      <a:pt x="59232" y="24735"/>
                    </a:cubicBezTo>
                    <a:lnTo>
                      <a:pt x="59232" y="24735"/>
                    </a:lnTo>
                    <a:cubicBezTo>
                      <a:pt x="60298" y="24996"/>
                      <a:pt x="61412" y="25195"/>
                      <a:pt x="62504" y="25195"/>
                    </a:cubicBezTo>
                    <a:cubicBezTo>
                      <a:pt x="63421" y="25195"/>
                      <a:pt x="64322" y="25054"/>
                      <a:pt x="65166" y="24689"/>
                    </a:cubicBezTo>
                    <a:cubicBezTo>
                      <a:pt x="67015" y="23868"/>
                      <a:pt x="68339" y="21608"/>
                      <a:pt x="67472" y="19782"/>
                    </a:cubicBezTo>
                    <a:cubicBezTo>
                      <a:pt x="67175" y="19166"/>
                      <a:pt x="66673" y="18664"/>
                      <a:pt x="66102" y="18276"/>
                    </a:cubicBezTo>
                    <a:cubicBezTo>
                      <a:pt x="65170" y="17642"/>
                      <a:pt x="64054" y="17338"/>
                      <a:pt x="62933" y="17338"/>
                    </a:cubicBezTo>
                    <a:cubicBezTo>
                      <a:pt x="61228" y="17338"/>
                      <a:pt x="59512" y="18040"/>
                      <a:pt x="58410" y="19348"/>
                    </a:cubicBezTo>
                    <a:cubicBezTo>
                      <a:pt x="58730" y="17340"/>
                      <a:pt x="58319" y="15194"/>
                      <a:pt x="57246" y="13459"/>
                    </a:cubicBezTo>
                    <a:cubicBezTo>
                      <a:pt x="55351" y="10424"/>
                      <a:pt x="51677" y="8735"/>
                      <a:pt x="50056" y="5516"/>
                    </a:cubicBezTo>
                    <a:cubicBezTo>
                      <a:pt x="49326" y="4010"/>
                      <a:pt x="49097" y="2252"/>
                      <a:pt x="49440" y="632"/>
                    </a:cubicBezTo>
                    <a:cubicBezTo>
                      <a:pt x="49417" y="609"/>
                      <a:pt x="49394" y="609"/>
                      <a:pt x="49348" y="586"/>
                    </a:cubicBezTo>
                    <a:cubicBezTo>
                      <a:pt x="49348" y="609"/>
                      <a:pt x="49326" y="609"/>
                      <a:pt x="49326" y="609"/>
                    </a:cubicBezTo>
                    <a:cubicBezTo>
                      <a:pt x="49326" y="609"/>
                      <a:pt x="49326" y="586"/>
                      <a:pt x="49348" y="586"/>
                    </a:cubicBezTo>
                    <a:cubicBezTo>
                      <a:pt x="47940" y="207"/>
                      <a:pt x="46470" y="0"/>
                      <a:pt x="45005" y="0"/>
                    </a:cubicBezTo>
                    <a:close/>
                    <a:moveTo>
                      <a:pt x="6129" y="32979"/>
                    </a:moveTo>
                    <a:cubicBezTo>
                      <a:pt x="6072" y="32979"/>
                      <a:pt x="6015" y="32985"/>
                      <a:pt x="5958" y="32998"/>
                    </a:cubicBezTo>
                    <a:cubicBezTo>
                      <a:pt x="5638" y="33066"/>
                      <a:pt x="5410" y="33340"/>
                      <a:pt x="5273" y="33614"/>
                    </a:cubicBezTo>
                    <a:cubicBezTo>
                      <a:pt x="4999" y="34162"/>
                      <a:pt x="5022" y="34801"/>
                      <a:pt x="5296" y="35326"/>
                    </a:cubicBezTo>
                    <a:cubicBezTo>
                      <a:pt x="5136" y="35258"/>
                      <a:pt x="4999" y="35212"/>
                      <a:pt x="4839" y="35166"/>
                    </a:cubicBezTo>
                    <a:cubicBezTo>
                      <a:pt x="4765" y="35154"/>
                      <a:pt x="4688" y="35147"/>
                      <a:pt x="4611" y="35147"/>
                    </a:cubicBezTo>
                    <a:cubicBezTo>
                      <a:pt x="4263" y="35147"/>
                      <a:pt x="3908" y="35278"/>
                      <a:pt x="3721" y="35577"/>
                    </a:cubicBezTo>
                    <a:cubicBezTo>
                      <a:pt x="3447" y="36011"/>
                      <a:pt x="3652" y="36627"/>
                      <a:pt x="3903" y="37084"/>
                    </a:cubicBezTo>
                    <a:cubicBezTo>
                      <a:pt x="3972" y="37198"/>
                      <a:pt x="4040" y="37335"/>
                      <a:pt x="4109" y="37449"/>
                    </a:cubicBezTo>
                    <a:lnTo>
                      <a:pt x="3972" y="37517"/>
                    </a:lnTo>
                    <a:cubicBezTo>
                      <a:pt x="3845" y="37449"/>
                      <a:pt x="3710" y="37418"/>
                      <a:pt x="3574" y="37418"/>
                    </a:cubicBezTo>
                    <a:cubicBezTo>
                      <a:pt x="3073" y="37418"/>
                      <a:pt x="2558" y="37836"/>
                      <a:pt x="2397" y="38339"/>
                    </a:cubicBezTo>
                    <a:cubicBezTo>
                      <a:pt x="2214" y="38955"/>
                      <a:pt x="2374" y="39594"/>
                      <a:pt x="2602" y="40211"/>
                    </a:cubicBezTo>
                    <a:lnTo>
                      <a:pt x="2534" y="40233"/>
                    </a:lnTo>
                    <a:cubicBezTo>
                      <a:pt x="1986" y="40325"/>
                      <a:pt x="1415" y="40599"/>
                      <a:pt x="1164" y="41101"/>
                    </a:cubicBezTo>
                    <a:cubicBezTo>
                      <a:pt x="982" y="41512"/>
                      <a:pt x="1004" y="41945"/>
                      <a:pt x="1141" y="42379"/>
                    </a:cubicBezTo>
                    <a:lnTo>
                      <a:pt x="1027" y="42402"/>
                    </a:lnTo>
                    <a:cubicBezTo>
                      <a:pt x="297" y="42744"/>
                      <a:pt x="0" y="43703"/>
                      <a:pt x="160" y="44502"/>
                    </a:cubicBezTo>
                    <a:cubicBezTo>
                      <a:pt x="183" y="44639"/>
                      <a:pt x="228" y="44776"/>
                      <a:pt x="274" y="44913"/>
                    </a:cubicBezTo>
                    <a:cubicBezTo>
                      <a:pt x="502" y="45552"/>
                      <a:pt x="913" y="46100"/>
                      <a:pt x="1347" y="46602"/>
                    </a:cubicBezTo>
                    <a:cubicBezTo>
                      <a:pt x="1370" y="46647"/>
                      <a:pt x="1392" y="46670"/>
                      <a:pt x="1415" y="46693"/>
                    </a:cubicBezTo>
                    <a:cubicBezTo>
                      <a:pt x="1963" y="47355"/>
                      <a:pt x="2579" y="47994"/>
                      <a:pt x="3378" y="48336"/>
                    </a:cubicBezTo>
                    <a:cubicBezTo>
                      <a:pt x="3549" y="48405"/>
                      <a:pt x="3755" y="48456"/>
                      <a:pt x="3955" y="48456"/>
                    </a:cubicBezTo>
                    <a:cubicBezTo>
                      <a:pt x="4154" y="48456"/>
                      <a:pt x="4348" y="48405"/>
                      <a:pt x="4497" y="48268"/>
                    </a:cubicBezTo>
                    <a:cubicBezTo>
                      <a:pt x="4497" y="48268"/>
                      <a:pt x="4497" y="48268"/>
                      <a:pt x="4520" y="48245"/>
                    </a:cubicBezTo>
                    <a:cubicBezTo>
                      <a:pt x="4588" y="48976"/>
                      <a:pt x="4725" y="49866"/>
                      <a:pt x="4862" y="50459"/>
                    </a:cubicBezTo>
                    <a:lnTo>
                      <a:pt x="4862" y="50482"/>
                    </a:lnTo>
                    <a:cubicBezTo>
                      <a:pt x="5798" y="50528"/>
                      <a:pt x="6756" y="50665"/>
                      <a:pt x="7692" y="50847"/>
                    </a:cubicBezTo>
                    <a:cubicBezTo>
                      <a:pt x="8445" y="50961"/>
                      <a:pt x="9199" y="51098"/>
                      <a:pt x="9929" y="51235"/>
                    </a:cubicBezTo>
                    <a:cubicBezTo>
                      <a:pt x="9952" y="50939"/>
                      <a:pt x="10135" y="50619"/>
                      <a:pt x="10408" y="50459"/>
                    </a:cubicBezTo>
                    <a:cubicBezTo>
                      <a:pt x="10625" y="50356"/>
                      <a:pt x="10860" y="50318"/>
                      <a:pt x="11102" y="50318"/>
                    </a:cubicBezTo>
                    <a:cubicBezTo>
                      <a:pt x="11394" y="50318"/>
                      <a:pt x="11696" y="50374"/>
                      <a:pt x="11983" y="50436"/>
                    </a:cubicBezTo>
                    <a:cubicBezTo>
                      <a:pt x="12120" y="50459"/>
                      <a:pt x="12280" y="50505"/>
                      <a:pt x="12440" y="50528"/>
                    </a:cubicBezTo>
                    <a:cubicBezTo>
                      <a:pt x="12189" y="48816"/>
                      <a:pt x="11321" y="46305"/>
                      <a:pt x="11550" y="44616"/>
                    </a:cubicBezTo>
                    <a:cubicBezTo>
                      <a:pt x="11664" y="43703"/>
                      <a:pt x="11961" y="42836"/>
                      <a:pt x="12098" y="41945"/>
                    </a:cubicBezTo>
                    <a:cubicBezTo>
                      <a:pt x="12234" y="41032"/>
                      <a:pt x="12234" y="40074"/>
                      <a:pt x="11801" y="39275"/>
                    </a:cubicBezTo>
                    <a:cubicBezTo>
                      <a:pt x="11344" y="38430"/>
                      <a:pt x="10500" y="37905"/>
                      <a:pt x="9815" y="37243"/>
                    </a:cubicBezTo>
                    <a:cubicBezTo>
                      <a:pt x="9495" y="36924"/>
                      <a:pt x="9199" y="36581"/>
                      <a:pt x="8925" y="36193"/>
                    </a:cubicBezTo>
                    <a:cubicBezTo>
                      <a:pt x="8537" y="36718"/>
                      <a:pt x="8149" y="37221"/>
                      <a:pt x="7738" y="37723"/>
                    </a:cubicBezTo>
                    <a:cubicBezTo>
                      <a:pt x="7396" y="37152"/>
                      <a:pt x="6939" y="36627"/>
                      <a:pt x="6437" y="36171"/>
                    </a:cubicBezTo>
                    <a:cubicBezTo>
                      <a:pt x="6871" y="35600"/>
                      <a:pt x="7304" y="35006"/>
                      <a:pt x="7738" y="34436"/>
                    </a:cubicBezTo>
                    <a:cubicBezTo>
                      <a:pt x="7578" y="34185"/>
                      <a:pt x="7418" y="33957"/>
                      <a:pt x="7259" y="33751"/>
                    </a:cubicBezTo>
                    <a:cubicBezTo>
                      <a:pt x="6974" y="33365"/>
                      <a:pt x="6581" y="32979"/>
                      <a:pt x="6129" y="32979"/>
                    </a:cubicBezTo>
                    <a:close/>
                    <a:moveTo>
                      <a:pt x="32869" y="67601"/>
                    </a:moveTo>
                    <a:lnTo>
                      <a:pt x="32869" y="67601"/>
                    </a:lnTo>
                    <a:cubicBezTo>
                      <a:pt x="33097" y="68765"/>
                      <a:pt x="33302" y="69952"/>
                      <a:pt x="33530" y="71116"/>
                    </a:cubicBezTo>
                    <a:cubicBezTo>
                      <a:pt x="33191" y="71135"/>
                      <a:pt x="32852" y="71144"/>
                      <a:pt x="32513" y="71144"/>
                    </a:cubicBezTo>
                    <a:cubicBezTo>
                      <a:pt x="29231" y="71144"/>
                      <a:pt x="25978" y="70314"/>
                      <a:pt x="22688" y="70066"/>
                    </a:cubicBezTo>
                    <a:cubicBezTo>
                      <a:pt x="22630" y="70058"/>
                      <a:pt x="22572" y="70052"/>
                      <a:pt x="22515" y="70052"/>
                    </a:cubicBezTo>
                    <a:cubicBezTo>
                      <a:pt x="22418" y="70052"/>
                      <a:pt x="22327" y="70068"/>
                      <a:pt x="22255" y="70112"/>
                    </a:cubicBezTo>
                    <a:cubicBezTo>
                      <a:pt x="21867" y="70317"/>
                      <a:pt x="22049" y="70888"/>
                      <a:pt x="22346" y="71207"/>
                    </a:cubicBezTo>
                    <a:cubicBezTo>
                      <a:pt x="22392" y="71253"/>
                      <a:pt x="22437" y="71321"/>
                      <a:pt x="22483" y="71367"/>
                    </a:cubicBezTo>
                    <a:cubicBezTo>
                      <a:pt x="22141" y="71527"/>
                      <a:pt x="21798" y="71755"/>
                      <a:pt x="21798" y="72120"/>
                    </a:cubicBezTo>
                    <a:cubicBezTo>
                      <a:pt x="21775" y="72326"/>
                      <a:pt x="21867" y="72508"/>
                      <a:pt x="21981" y="72691"/>
                    </a:cubicBezTo>
                    <a:cubicBezTo>
                      <a:pt x="22095" y="72851"/>
                      <a:pt x="22232" y="73033"/>
                      <a:pt x="22369" y="73193"/>
                    </a:cubicBezTo>
                    <a:cubicBezTo>
                      <a:pt x="22141" y="73399"/>
                      <a:pt x="21935" y="73650"/>
                      <a:pt x="21890" y="73969"/>
                    </a:cubicBezTo>
                    <a:cubicBezTo>
                      <a:pt x="21821" y="74426"/>
                      <a:pt x="22118" y="74837"/>
                      <a:pt x="22415" y="75179"/>
                    </a:cubicBezTo>
                    <a:cubicBezTo>
                      <a:pt x="22552" y="75316"/>
                      <a:pt x="22688" y="75453"/>
                      <a:pt x="22825" y="75567"/>
                    </a:cubicBezTo>
                    <a:cubicBezTo>
                      <a:pt x="22597" y="76069"/>
                      <a:pt x="22711" y="76731"/>
                      <a:pt x="23031" y="77210"/>
                    </a:cubicBezTo>
                    <a:cubicBezTo>
                      <a:pt x="23419" y="77758"/>
                      <a:pt x="24012" y="78123"/>
                      <a:pt x="24629" y="78420"/>
                    </a:cubicBezTo>
                    <a:cubicBezTo>
                      <a:pt x="26706" y="79493"/>
                      <a:pt x="28920" y="80246"/>
                      <a:pt x="31202" y="80680"/>
                    </a:cubicBezTo>
                    <a:cubicBezTo>
                      <a:pt x="32481" y="80931"/>
                      <a:pt x="33782" y="81068"/>
                      <a:pt x="35060" y="81319"/>
                    </a:cubicBezTo>
                    <a:cubicBezTo>
                      <a:pt x="35562" y="81410"/>
                      <a:pt x="36041" y="81524"/>
                      <a:pt x="36521" y="81661"/>
                    </a:cubicBezTo>
                    <a:cubicBezTo>
                      <a:pt x="38027" y="82072"/>
                      <a:pt x="39511" y="82803"/>
                      <a:pt x="40538" y="83967"/>
                    </a:cubicBezTo>
                    <a:cubicBezTo>
                      <a:pt x="41885" y="80315"/>
                      <a:pt x="43756" y="76845"/>
                      <a:pt x="46039" y="73695"/>
                    </a:cubicBezTo>
                    <a:cubicBezTo>
                      <a:pt x="44692" y="73284"/>
                      <a:pt x="43323" y="72851"/>
                      <a:pt x="42044" y="72212"/>
                    </a:cubicBezTo>
                    <a:cubicBezTo>
                      <a:pt x="38940" y="70728"/>
                      <a:pt x="36201" y="68149"/>
                      <a:pt x="32869" y="67601"/>
                    </a:cubicBezTo>
                    <a:close/>
                  </a:path>
                </a:pathLst>
              </a:custGeom>
              <a:solidFill>
                <a:srgbClr val="FBB4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2" name="Google Shape;376;p22">
                <a:extLst>
                  <a:ext uri="{FF2B5EF4-FFF2-40B4-BE49-F238E27FC236}">
                    <a16:creationId xmlns:a16="http://schemas.microsoft.com/office/drawing/2014/main" id="{1D24F49E-BB18-83E8-11E2-07020C4E78C5}"/>
                  </a:ext>
                </a:extLst>
              </p:cNvPr>
              <p:cNvSpPr/>
              <p:nvPr/>
            </p:nvSpPr>
            <p:spPr>
              <a:xfrm flipH="1">
                <a:off x="1345870" y="2791225"/>
                <a:ext cx="1731177" cy="1094783"/>
              </a:xfrm>
              <a:custGeom>
                <a:avLst/>
                <a:gdLst/>
                <a:ahLst/>
                <a:cxnLst/>
                <a:rect l="l" t="t" r="r" b="b"/>
                <a:pathLst>
                  <a:path w="86440" h="54664" extrusionOk="0">
                    <a:moveTo>
                      <a:pt x="36567" y="1"/>
                    </a:moveTo>
                    <a:lnTo>
                      <a:pt x="36567" y="1"/>
                    </a:lnTo>
                    <a:cubicBezTo>
                      <a:pt x="34421" y="1850"/>
                      <a:pt x="32230" y="3858"/>
                      <a:pt x="30084" y="5890"/>
                    </a:cubicBezTo>
                    <a:cubicBezTo>
                      <a:pt x="29879" y="6072"/>
                      <a:pt x="29673" y="6278"/>
                      <a:pt x="29605" y="6529"/>
                    </a:cubicBezTo>
                    <a:cubicBezTo>
                      <a:pt x="29514" y="6826"/>
                      <a:pt x="29605" y="7145"/>
                      <a:pt x="29719" y="7442"/>
                    </a:cubicBezTo>
                    <a:lnTo>
                      <a:pt x="30290" y="9199"/>
                    </a:lnTo>
                    <a:cubicBezTo>
                      <a:pt x="30449" y="9702"/>
                      <a:pt x="30609" y="10204"/>
                      <a:pt x="30586" y="10729"/>
                    </a:cubicBezTo>
                    <a:cubicBezTo>
                      <a:pt x="30586" y="11642"/>
                      <a:pt x="30061" y="12486"/>
                      <a:pt x="29742" y="13354"/>
                    </a:cubicBezTo>
                    <a:lnTo>
                      <a:pt x="30107" y="13445"/>
                    </a:lnTo>
                    <a:lnTo>
                      <a:pt x="31248" y="11801"/>
                    </a:lnTo>
                    <a:cubicBezTo>
                      <a:pt x="31385" y="11619"/>
                      <a:pt x="31522" y="11436"/>
                      <a:pt x="31568" y="11208"/>
                    </a:cubicBezTo>
                    <a:cubicBezTo>
                      <a:pt x="31659" y="10911"/>
                      <a:pt x="31568" y="10592"/>
                      <a:pt x="31477" y="10295"/>
                    </a:cubicBezTo>
                    <a:cubicBezTo>
                      <a:pt x="31226" y="9450"/>
                      <a:pt x="30974" y="8606"/>
                      <a:pt x="30746" y="7784"/>
                    </a:cubicBezTo>
                    <a:cubicBezTo>
                      <a:pt x="30678" y="7602"/>
                      <a:pt x="30632" y="7396"/>
                      <a:pt x="30655" y="7214"/>
                    </a:cubicBezTo>
                    <a:cubicBezTo>
                      <a:pt x="30701" y="7008"/>
                      <a:pt x="30838" y="6826"/>
                      <a:pt x="30997" y="6666"/>
                    </a:cubicBezTo>
                    <a:cubicBezTo>
                      <a:pt x="32846" y="4429"/>
                      <a:pt x="34718" y="2215"/>
                      <a:pt x="36567" y="1"/>
                    </a:cubicBezTo>
                    <a:close/>
                    <a:moveTo>
                      <a:pt x="64642" y="3151"/>
                    </a:moveTo>
                    <a:lnTo>
                      <a:pt x="64642" y="3151"/>
                    </a:lnTo>
                    <a:cubicBezTo>
                      <a:pt x="64802" y="6392"/>
                      <a:pt x="64961" y="9656"/>
                      <a:pt x="65121" y="12897"/>
                    </a:cubicBezTo>
                    <a:cubicBezTo>
                      <a:pt x="65144" y="13171"/>
                      <a:pt x="65144" y="13468"/>
                      <a:pt x="65030" y="13742"/>
                    </a:cubicBezTo>
                    <a:cubicBezTo>
                      <a:pt x="64893" y="14084"/>
                      <a:pt x="64573" y="14289"/>
                      <a:pt x="64254" y="14495"/>
                    </a:cubicBezTo>
                    <a:cubicBezTo>
                      <a:pt x="62861" y="15408"/>
                      <a:pt x="61401" y="16207"/>
                      <a:pt x="59894" y="16937"/>
                    </a:cubicBezTo>
                    <a:cubicBezTo>
                      <a:pt x="59689" y="17028"/>
                      <a:pt x="59483" y="17120"/>
                      <a:pt x="59346" y="17302"/>
                    </a:cubicBezTo>
                    <a:cubicBezTo>
                      <a:pt x="59209" y="17508"/>
                      <a:pt x="59187" y="17736"/>
                      <a:pt x="59187" y="17987"/>
                    </a:cubicBezTo>
                    <a:cubicBezTo>
                      <a:pt x="59118" y="19882"/>
                      <a:pt x="59757" y="21753"/>
                      <a:pt x="60122" y="23625"/>
                    </a:cubicBezTo>
                    <a:cubicBezTo>
                      <a:pt x="60214" y="24036"/>
                      <a:pt x="60282" y="24447"/>
                      <a:pt x="60191" y="24857"/>
                    </a:cubicBezTo>
                    <a:cubicBezTo>
                      <a:pt x="60122" y="25314"/>
                      <a:pt x="59871" y="25702"/>
                      <a:pt x="59643" y="26090"/>
                    </a:cubicBezTo>
                    <a:cubicBezTo>
                      <a:pt x="58365" y="28121"/>
                      <a:pt x="57109" y="30153"/>
                      <a:pt x="55854" y="32184"/>
                    </a:cubicBezTo>
                    <a:lnTo>
                      <a:pt x="56744" y="32618"/>
                    </a:lnTo>
                    <a:cubicBezTo>
                      <a:pt x="57064" y="32321"/>
                      <a:pt x="57338" y="31979"/>
                      <a:pt x="57589" y="31637"/>
                    </a:cubicBezTo>
                    <a:cubicBezTo>
                      <a:pt x="58410" y="30541"/>
                      <a:pt x="59209" y="29445"/>
                      <a:pt x="60031" y="28327"/>
                    </a:cubicBezTo>
                    <a:cubicBezTo>
                      <a:pt x="60533" y="27642"/>
                      <a:pt x="61081" y="26912"/>
                      <a:pt x="61241" y="26067"/>
                    </a:cubicBezTo>
                    <a:cubicBezTo>
                      <a:pt x="61423" y="25131"/>
                      <a:pt x="61195" y="24196"/>
                      <a:pt x="60944" y="23283"/>
                    </a:cubicBezTo>
                    <a:cubicBezTo>
                      <a:pt x="60647" y="22141"/>
                      <a:pt x="60328" y="21000"/>
                      <a:pt x="60031" y="19859"/>
                    </a:cubicBezTo>
                    <a:cubicBezTo>
                      <a:pt x="59917" y="19448"/>
                      <a:pt x="59803" y="18991"/>
                      <a:pt x="59963" y="18581"/>
                    </a:cubicBezTo>
                    <a:cubicBezTo>
                      <a:pt x="60100" y="18215"/>
                      <a:pt x="60442" y="17964"/>
                      <a:pt x="60761" y="17713"/>
                    </a:cubicBezTo>
                    <a:cubicBezTo>
                      <a:pt x="62245" y="16640"/>
                      <a:pt x="63729" y="15568"/>
                      <a:pt x="65212" y="14518"/>
                    </a:cubicBezTo>
                    <a:cubicBezTo>
                      <a:pt x="65532" y="14267"/>
                      <a:pt x="65874" y="14015"/>
                      <a:pt x="66034" y="13650"/>
                    </a:cubicBezTo>
                    <a:cubicBezTo>
                      <a:pt x="66217" y="13285"/>
                      <a:pt x="66171" y="12851"/>
                      <a:pt x="66125" y="12441"/>
                    </a:cubicBezTo>
                    <a:cubicBezTo>
                      <a:pt x="65760" y="9382"/>
                      <a:pt x="65212" y="6346"/>
                      <a:pt x="64642" y="3151"/>
                    </a:cubicBezTo>
                    <a:close/>
                    <a:moveTo>
                      <a:pt x="69253" y="26318"/>
                    </a:moveTo>
                    <a:cubicBezTo>
                      <a:pt x="69117" y="26634"/>
                      <a:pt x="65861" y="34128"/>
                      <a:pt x="60299" y="34128"/>
                    </a:cubicBezTo>
                    <a:cubicBezTo>
                      <a:pt x="60233" y="34128"/>
                      <a:pt x="60166" y="34127"/>
                      <a:pt x="60100" y="34125"/>
                    </a:cubicBezTo>
                    <a:lnTo>
                      <a:pt x="60100" y="34125"/>
                    </a:lnTo>
                    <a:cubicBezTo>
                      <a:pt x="60533" y="34307"/>
                      <a:pt x="60967" y="34490"/>
                      <a:pt x="61401" y="34650"/>
                    </a:cubicBezTo>
                    <a:cubicBezTo>
                      <a:pt x="62839" y="35220"/>
                      <a:pt x="64345" y="35699"/>
                      <a:pt x="65874" y="36019"/>
                    </a:cubicBezTo>
                    <a:cubicBezTo>
                      <a:pt x="67175" y="32846"/>
                      <a:pt x="68294" y="29605"/>
                      <a:pt x="69253" y="26318"/>
                    </a:cubicBezTo>
                    <a:close/>
                    <a:moveTo>
                      <a:pt x="23" y="32572"/>
                    </a:moveTo>
                    <a:cubicBezTo>
                      <a:pt x="1" y="33097"/>
                      <a:pt x="1" y="33622"/>
                      <a:pt x="23" y="34147"/>
                    </a:cubicBezTo>
                    <a:cubicBezTo>
                      <a:pt x="69" y="36133"/>
                      <a:pt x="343" y="38165"/>
                      <a:pt x="1142" y="39991"/>
                    </a:cubicBezTo>
                    <a:cubicBezTo>
                      <a:pt x="2648" y="43369"/>
                      <a:pt x="5889" y="45765"/>
                      <a:pt x="9427" y="46838"/>
                    </a:cubicBezTo>
                    <a:cubicBezTo>
                      <a:pt x="10836" y="47272"/>
                      <a:pt x="12309" y="47512"/>
                      <a:pt x="13774" y="47512"/>
                    </a:cubicBezTo>
                    <a:cubicBezTo>
                      <a:pt x="14779" y="47512"/>
                      <a:pt x="15780" y="47399"/>
                      <a:pt x="16754" y="47158"/>
                    </a:cubicBezTo>
                    <a:cubicBezTo>
                      <a:pt x="18169" y="46815"/>
                      <a:pt x="19516" y="46176"/>
                      <a:pt x="20680" y="45286"/>
                    </a:cubicBezTo>
                    <a:cubicBezTo>
                      <a:pt x="19014" y="44715"/>
                      <a:pt x="17371" y="44122"/>
                      <a:pt x="15704" y="43529"/>
                    </a:cubicBezTo>
                    <a:cubicBezTo>
                      <a:pt x="15430" y="43414"/>
                      <a:pt x="15157" y="43323"/>
                      <a:pt x="14883" y="43186"/>
                    </a:cubicBezTo>
                    <a:cubicBezTo>
                      <a:pt x="13812" y="43416"/>
                      <a:pt x="12812" y="43522"/>
                      <a:pt x="11880" y="43522"/>
                    </a:cubicBezTo>
                    <a:cubicBezTo>
                      <a:pt x="4391" y="43522"/>
                      <a:pt x="1241" y="36693"/>
                      <a:pt x="23" y="32572"/>
                    </a:cubicBezTo>
                    <a:close/>
                    <a:moveTo>
                      <a:pt x="44898" y="39078"/>
                    </a:moveTo>
                    <a:cubicBezTo>
                      <a:pt x="44419" y="40105"/>
                      <a:pt x="43985" y="41155"/>
                      <a:pt x="43597" y="42205"/>
                    </a:cubicBezTo>
                    <a:cubicBezTo>
                      <a:pt x="43254" y="43118"/>
                      <a:pt x="42935" y="44054"/>
                      <a:pt x="42661" y="44989"/>
                    </a:cubicBezTo>
                    <a:cubicBezTo>
                      <a:pt x="44167" y="45948"/>
                      <a:pt x="45697" y="46861"/>
                      <a:pt x="47249" y="47728"/>
                    </a:cubicBezTo>
                    <a:cubicBezTo>
                      <a:pt x="50627" y="49646"/>
                      <a:pt x="54119" y="51312"/>
                      <a:pt x="57771" y="52545"/>
                    </a:cubicBezTo>
                    <a:cubicBezTo>
                      <a:pt x="61699" y="53859"/>
                      <a:pt x="65837" y="54664"/>
                      <a:pt x="69967" y="54664"/>
                    </a:cubicBezTo>
                    <a:cubicBezTo>
                      <a:pt x="71430" y="54664"/>
                      <a:pt x="72892" y="54563"/>
                      <a:pt x="74343" y="54348"/>
                    </a:cubicBezTo>
                    <a:cubicBezTo>
                      <a:pt x="76465" y="54028"/>
                      <a:pt x="78588" y="53458"/>
                      <a:pt x="80483" y="52408"/>
                    </a:cubicBezTo>
                    <a:cubicBezTo>
                      <a:pt x="83085" y="50924"/>
                      <a:pt x="85048" y="48619"/>
                      <a:pt x="86440" y="45971"/>
                    </a:cubicBezTo>
                    <a:lnTo>
                      <a:pt x="86440" y="45971"/>
                    </a:lnTo>
                    <a:cubicBezTo>
                      <a:pt x="83298" y="48465"/>
                      <a:pt x="78393" y="51150"/>
                      <a:pt x="71857" y="51150"/>
                    </a:cubicBezTo>
                    <a:cubicBezTo>
                      <a:pt x="70558" y="51150"/>
                      <a:pt x="69195" y="51044"/>
                      <a:pt x="67769" y="50810"/>
                    </a:cubicBezTo>
                    <a:cubicBezTo>
                      <a:pt x="55626" y="48824"/>
                      <a:pt x="47477" y="41634"/>
                      <a:pt x="44898" y="390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3" name="Google Shape;377;p22">
                <a:extLst>
                  <a:ext uri="{FF2B5EF4-FFF2-40B4-BE49-F238E27FC236}">
                    <a16:creationId xmlns:a16="http://schemas.microsoft.com/office/drawing/2014/main" id="{12C10F1E-138A-7A7C-8D5E-092078D833BD}"/>
                  </a:ext>
                </a:extLst>
              </p:cNvPr>
              <p:cNvSpPr/>
              <p:nvPr/>
            </p:nvSpPr>
            <p:spPr>
              <a:xfrm flipH="1">
                <a:off x="1700689" y="2342435"/>
                <a:ext cx="527104" cy="369768"/>
              </a:xfrm>
              <a:custGeom>
                <a:avLst/>
                <a:gdLst/>
                <a:ahLst/>
                <a:cxnLst/>
                <a:rect l="l" t="t" r="r" b="b"/>
                <a:pathLst>
                  <a:path w="26319" h="18463" extrusionOk="0">
                    <a:moveTo>
                      <a:pt x="24114" y="0"/>
                    </a:moveTo>
                    <a:cubicBezTo>
                      <a:pt x="23818" y="0"/>
                      <a:pt x="23522" y="40"/>
                      <a:pt x="23237" y="111"/>
                    </a:cubicBezTo>
                    <a:cubicBezTo>
                      <a:pt x="22210" y="340"/>
                      <a:pt x="21206" y="1002"/>
                      <a:pt x="20840" y="2006"/>
                    </a:cubicBezTo>
                    <a:cubicBezTo>
                      <a:pt x="20863" y="2029"/>
                      <a:pt x="21023" y="2189"/>
                      <a:pt x="21183" y="2211"/>
                    </a:cubicBezTo>
                    <a:cubicBezTo>
                      <a:pt x="21365" y="2211"/>
                      <a:pt x="21502" y="2143"/>
                      <a:pt x="21662" y="2052"/>
                    </a:cubicBezTo>
                    <a:cubicBezTo>
                      <a:pt x="22073" y="1801"/>
                      <a:pt x="22461" y="1504"/>
                      <a:pt x="22918" y="1321"/>
                    </a:cubicBezTo>
                    <a:cubicBezTo>
                      <a:pt x="23195" y="1204"/>
                      <a:pt x="23511" y="1125"/>
                      <a:pt x="23822" y="1125"/>
                    </a:cubicBezTo>
                    <a:cubicBezTo>
                      <a:pt x="23996" y="1125"/>
                      <a:pt x="24169" y="1150"/>
                      <a:pt x="24333" y="1207"/>
                    </a:cubicBezTo>
                    <a:cubicBezTo>
                      <a:pt x="24721" y="1344"/>
                      <a:pt x="25017" y="1641"/>
                      <a:pt x="25360" y="1892"/>
                    </a:cubicBezTo>
                    <a:cubicBezTo>
                      <a:pt x="25495" y="2008"/>
                      <a:pt x="25663" y="2108"/>
                      <a:pt x="25836" y="2108"/>
                    </a:cubicBezTo>
                    <a:cubicBezTo>
                      <a:pt x="25868" y="2108"/>
                      <a:pt x="25899" y="2104"/>
                      <a:pt x="25930" y="2097"/>
                    </a:cubicBezTo>
                    <a:cubicBezTo>
                      <a:pt x="26113" y="2052"/>
                      <a:pt x="26250" y="1892"/>
                      <a:pt x="26273" y="1709"/>
                    </a:cubicBezTo>
                    <a:cubicBezTo>
                      <a:pt x="26319" y="1527"/>
                      <a:pt x="26273" y="1344"/>
                      <a:pt x="26182" y="1161"/>
                    </a:cubicBezTo>
                    <a:cubicBezTo>
                      <a:pt x="25953" y="659"/>
                      <a:pt x="25474" y="271"/>
                      <a:pt x="24926" y="111"/>
                    </a:cubicBezTo>
                    <a:cubicBezTo>
                      <a:pt x="24663" y="35"/>
                      <a:pt x="24389" y="0"/>
                      <a:pt x="24114" y="0"/>
                    </a:cubicBezTo>
                    <a:close/>
                    <a:moveTo>
                      <a:pt x="14952" y="10725"/>
                    </a:moveTo>
                    <a:lnTo>
                      <a:pt x="14952" y="10725"/>
                    </a:lnTo>
                    <a:cubicBezTo>
                      <a:pt x="13719" y="12528"/>
                      <a:pt x="11688" y="13738"/>
                      <a:pt x="9565" y="14286"/>
                    </a:cubicBezTo>
                    <a:cubicBezTo>
                      <a:pt x="8299" y="14633"/>
                      <a:pt x="6986" y="14765"/>
                      <a:pt x="5662" y="14765"/>
                    </a:cubicBezTo>
                    <a:cubicBezTo>
                      <a:pt x="4551" y="14765"/>
                      <a:pt x="3433" y="14672"/>
                      <a:pt x="2329" y="14537"/>
                    </a:cubicBezTo>
                    <a:cubicBezTo>
                      <a:pt x="1964" y="14491"/>
                      <a:pt x="1599" y="14446"/>
                      <a:pt x="1234" y="14400"/>
                    </a:cubicBezTo>
                    <a:cubicBezTo>
                      <a:pt x="1051" y="15404"/>
                      <a:pt x="845" y="16409"/>
                      <a:pt x="480" y="17345"/>
                    </a:cubicBezTo>
                    <a:cubicBezTo>
                      <a:pt x="343" y="17710"/>
                      <a:pt x="184" y="18052"/>
                      <a:pt x="1" y="18395"/>
                    </a:cubicBezTo>
                    <a:cubicBezTo>
                      <a:pt x="597" y="18439"/>
                      <a:pt x="1197" y="18462"/>
                      <a:pt x="1797" y="18462"/>
                    </a:cubicBezTo>
                    <a:cubicBezTo>
                      <a:pt x="4296" y="18462"/>
                      <a:pt x="6794" y="18051"/>
                      <a:pt x="9040" y="17002"/>
                    </a:cubicBezTo>
                    <a:cubicBezTo>
                      <a:pt x="11710" y="15747"/>
                      <a:pt x="13993" y="13487"/>
                      <a:pt x="14952" y="10725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4" name="Google Shape;378;p22">
                <a:extLst>
                  <a:ext uri="{FF2B5EF4-FFF2-40B4-BE49-F238E27FC236}">
                    <a16:creationId xmlns:a16="http://schemas.microsoft.com/office/drawing/2014/main" id="{A904F4B4-0362-571B-7945-CF5D71C63C0A}"/>
                  </a:ext>
                </a:extLst>
              </p:cNvPr>
              <p:cNvSpPr/>
              <p:nvPr/>
            </p:nvSpPr>
            <p:spPr>
              <a:xfrm flipH="1">
                <a:off x="2025706" y="2187058"/>
                <a:ext cx="285272" cy="98736"/>
              </a:xfrm>
              <a:custGeom>
                <a:avLst/>
                <a:gdLst/>
                <a:ahLst/>
                <a:cxnLst/>
                <a:rect l="l" t="t" r="r" b="b"/>
                <a:pathLst>
                  <a:path w="14244" h="4930" extrusionOk="0">
                    <a:moveTo>
                      <a:pt x="1874" y="1"/>
                    </a:moveTo>
                    <a:cubicBezTo>
                      <a:pt x="1728" y="1"/>
                      <a:pt x="1576" y="37"/>
                      <a:pt x="1439" y="87"/>
                    </a:cubicBezTo>
                    <a:cubicBezTo>
                      <a:pt x="617" y="384"/>
                      <a:pt x="1" y="1251"/>
                      <a:pt x="24" y="2141"/>
                    </a:cubicBezTo>
                    <a:cubicBezTo>
                      <a:pt x="46" y="2324"/>
                      <a:pt x="69" y="2484"/>
                      <a:pt x="138" y="2644"/>
                    </a:cubicBezTo>
                    <a:cubicBezTo>
                      <a:pt x="252" y="2895"/>
                      <a:pt x="457" y="3077"/>
                      <a:pt x="731" y="3168"/>
                    </a:cubicBezTo>
                    <a:cubicBezTo>
                      <a:pt x="809" y="3190"/>
                      <a:pt x="891" y="3200"/>
                      <a:pt x="974" y="3200"/>
                    </a:cubicBezTo>
                    <a:cubicBezTo>
                      <a:pt x="1159" y="3200"/>
                      <a:pt x="1350" y="3149"/>
                      <a:pt x="1507" y="3054"/>
                    </a:cubicBezTo>
                    <a:cubicBezTo>
                      <a:pt x="2078" y="2666"/>
                      <a:pt x="2626" y="1890"/>
                      <a:pt x="2648" y="1023"/>
                    </a:cubicBezTo>
                    <a:cubicBezTo>
                      <a:pt x="2648" y="658"/>
                      <a:pt x="2534" y="247"/>
                      <a:pt x="2215" y="87"/>
                    </a:cubicBezTo>
                    <a:cubicBezTo>
                      <a:pt x="2112" y="25"/>
                      <a:pt x="1995" y="1"/>
                      <a:pt x="1874" y="1"/>
                    </a:cubicBezTo>
                    <a:close/>
                    <a:moveTo>
                      <a:pt x="13452" y="1687"/>
                    </a:moveTo>
                    <a:cubicBezTo>
                      <a:pt x="13296" y="1687"/>
                      <a:pt x="13138" y="1731"/>
                      <a:pt x="12988" y="1799"/>
                    </a:cubicBezTo>
                    <a:cubicBezTo>
                      <a:pt x="12167" y="2119"/>
                      <a:pt x="11596" y="3032"/>
                      <a:pt x="11664" y="3922"/>
                    </a:cubicBezTo>
                    <a:cubicBezTo>
                      <a:pt x="11664" y="4081"/>
                      <a:pt x="11710" y="4241"/>
                      <a:pt x="11779" y="4401"/>
                    </a:cubicBezTo>
                    <a:cubicBezTo>
                      <a:pt x="11893" y="4652"/>
                      <a:pt x="12121" y="4835"/>
                      <a:pt x="12395" y="4903"/>
                    </a:cubicBezTo>
                    <a:cubicBezTo>
                      <a:pt x="12461" y="4921"/>
                      <a:pt x="12529" y="4930"/>
                      <a:pt x="12599" y="4930"/>
                    </a:cubicBezTo>
                    <a:cubicBezTo>
                      <a:pt x="12796" y="4930"/>
                      <a:pt x="13002" y="4861"/>
                      <a:pt x="13171" y="4743"/>
                    </a:cubicBezTo>
                    <a:cubicBezTo>
                      <a:pt x="13719" y="4355"/>
                      <a:pt x="14244" y="3557"/>
                      <a:pt x="14221" y="2689"/>
                    </a:cubicBezTo>
                    <a:cubicBezTo>
                      <a:pt x="14221" y="2324"/>
                      <a:pt x="14084" y="1913"/>
                      <a:pt x="13764" y="1753"/>
                    </a:cubicBezTo>
                    <a:cubicBezTo>
                      <a:pt x="13663" y="1707"/>
                      <a:pt x="13558" y="1687"/>
                      <a:pt x="13452" y="16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5" name="Google Shape;379;p22">
                <a:extLst>
                  <a:ext uri="{FF2B5EF4-FFF2-40B4-BE49-F238E27FC236}">
                    <a16:creationId xmlns:a16="http://schemas.microsoft.com/office/drawing/2014/main" id="{2FA6446D-7C33-32CD-2559-F175C1261587}"/>
                  </a:ext>
                </a:extLst>
              </p:cNvPr>
              <p:cNvSpPr/>
              <p:nvPr/>
            </p:nvSpPr>
            <p:spPr>
              <a:xfrm flipH="1">
                <a:off x="1964441" y="2078019"/>
                <a:ext cx="355208" cy="97594"/>
              </a:xfrm>
              <a:custGeom>
                <a:avLst/>
                <a:gdLst/>
                <a:ahLst/>
                <a:cxnLst/>
                <a:rect l="l" t="t" r="r" b="b"/>
                <a:pathLst>
                  <a:path w="17736" h="4873" extrusionOk="0">
                    <a:moveTo>
                      <a:pt x="2781" y="0"/>
                    </a:moveTo>
                    <a:cubicBezTo>
                      <a:pt x="2357" y="0"/>
                      <a:pt x="1936" y="34"/>
                      <a:pt x="1529" y="122"/>
                    </a:cubicBezTo>
                    <a:cubicBezTo>
                      <a:pt x="1164" y="191"/>
                      <a:pt x="799" y="282"/>
                      <a:pt x="525" y="511"/>
                    </a:cubicBezTo>
                    <a:cubicBezTo>
                      <a:pt x="228" y="716"/>
                      <a:pt x="0" y="1058"/>
                      <a:pt x="23" y="1424"/>
                    </a:cubicBezTo>
                    <a:cubicBezTo>
                      <a:pt x="46" y="1492"/>
                      <a:pt x="46" y="1583"/>
                      <a:pt x="114" y="1629"/>
                    </a:cubicBezTo>
                    <a:cubicBezTo>
                      <a:pt x="183" y="1720"/>
                      <a:pt x="320" y="1720"/>
                      <a:pt x="434" y="1720"/>
                    </a:cubicBezTo>
                    <a:cubicBezTo>
                      <a:pt x="913" y="1675"/>
                      <a:pt x="1347" y="1492"/>
                      <a:pt x="1803" y="1401"/>
                    </a:cubicBezTo>
                    <a:cubicBezTo>
                      <a:pt x="2051" y="1345"/>
                      <a:pt x="2302" y="1318"/>
                      <a:pt x="2552" y="1318"/>
                    </a:cubicBezTo>
                    <a:cubicBezTo>
                      <a:pt x="3223" y="1318"/>
                      <a:pt x="3885" y="1514"/>
                      <a:pt x="4451" y="1880"/>
                    </a:cubicBezTo>
                    <a:cubicBezTo>
                      <a:pt x="4805" y="2109"/>
                      <a:pt x="5178" y="2414"/>
                      <a:pt x="5587" y="2414"/>
                    </a:cubicBezTo>
                    <a:cubicBezTo>
                      <a:pt x="5626" y="2414"/>
                      <a:pt x="5666" y="2411"/>
                      <a:pt x="5706" y="2405"/>
                    </a:cubicBezTo>
                    <a:cubicBezTo>
                      <a:pt x="5843" y="2177"/>
                      <a:pt x="5843" y="1766"/>
                      <a:pt x="5729" y="1446"/>
                    </a:cubicBezTo>
                    <a:cubicBezTo>
                      <a:pt x="5547" y="967"/>
                      <a:pt x="5136" y="579"/>
                      <a:pt x="4656" y="328"/>
                    </a:cubicBezTo>
                    <a:cubicBezTo>
                      <a:pt x="4200" y="100"/>
                      <a:pt x="3675" y="31"/>
                      <a:pt x="3150" y="8"/>
                    </a:cubicBezTo>
                    <a:cubicBezTo>
                      <a:pt x="3027" y="3"/>
                      <a:pt x="2904" y="0"/>
                      <a:pt x="2781" y="0"/>
                    </a:cubicBezTo>
                    <a:close/>
                    <a:moveTo>
                      <a:pt x="14134" y="1801"/>
                    </a:moveTo>
                    <a:cubicBezTo>
                      <a:pt x="13436" y="1801"/>
                      <a:pt x="12737" y="1950"/>
                      <a:pt x="12097" y="2245"/>
                    </a:cubicBezTo>
                    <a:cubicBezTo>
                      <a:pt x="11915" y="2337"/>
                      <a:pt x="11709" y="2451"/>
                      <a:pt x="11572" y="2633"/>
                    </a:cubicBezTo>
                    <a:cubicBezTo>
                      <a:pt x="11436" y="2816"/>
                      <a:pt x="11367" y="3067"/>
                      <a:pt x="11481" y="3272"/>
                    </a:cubicBezTo>
                    <a:cubicBezTo>
                      <a:pt x="11562" y="3418"/>
                      <a:pt x="11746" y="3495"/>
                      <a:pt x="11871" y="3495"/>
                    </a:cubicBezTo>
                    <a:cubicBezTo>
                      <a:pt x="11922" y="3495"/>
                      <a:pt x="11963" y="3482"/>
                      <a:pt x="11983" y="3455"/>
                    </a:cubicBezTo>
                    <a:cubicBezTo>
                      <a:pt x="12540" y="3299"/>
                      <a:pt x="13134" y="3192"/>
                      <a:pt x="13716" y="3192"/>
                    </a:cubicBezTo>
                    <a:cubicBezTo>
                      <a:pt x="14328" y="3192"/>
                      <a:pt x="14926" y="3311"/>
                      <a:pt x="15453" y="3615"/>
                    </a:cubicBezTo>
                    <a:cubicBezTo>
                      <a:pt x="15932" y="3911"/>
                      <a:pt x="16320" y="4322"/>
                      <a:pt x="16777" y="4665"/>
                    </a:cubicBezTo>
                    <a:cubicBezTo>
                      <a:pt x="16933" y="4774"/>
                      <a:pt x="17121" y="4873"/>
                      <a:pt x="17291" y="4873"/>
                    </a:cubicBezTo>
                    <a:cubicBezTo>
                      <a:pt x="17369" y="4873"/>
                      <a:pt x="17442" y="4852"/>
                      <a:pt x="17507" y="4802"/>
                    </a:cubicBezTo>
                    <a:cubicBezTo>
                      <a:pt x="17690" y="4688"/>
                      <a:pt x="17735" y="4459"/>
                      <a:pt x="17735" y="4254"/>
                    </a:cubicBezTo>
                    <a:cubicBezTo>
                      <a:pt x="17690" y="3250"/>
                      <a:pt x="16799" y="2473"/>
                      <a:pt x="15886" y="2131"/>
                    </a:cubicBezTo>
                    <a:cubicBezTo>
                      <a:pt x="15329" y="1910"/>
                      <a:pt x="14732" y="1801"/>
                      <a:pt x="14134" y="1801"/>
                    </a:cubicBezTo>
                    <a:close/>
                  </a:path>
                </a:pathLst>
              </a:custGeom>
              <a:solidFill>
                <a:srgbClr val="3F25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6" name="Google Shape;380;p22">
                <a:extLst>
                  <a:ext uri="{FF2B5EF4-FFF2-40B4-BE49-F238E27FC236}">
                    <a16:creationId xmlns:a16="http://schemas.microsoft.com/office/drawing/2014/main" id="{9EFFBB7D-37BE-0355-5DAB-EE98D8FACA11}"/>
                  </a:ext>
                </a:extLst>
              </p:cNvPr>
              <p:cNvSpPr/>
              <p:nvPr/>
            </p:nvSpPr>
            <p:spPr>
              <a:xfrm flipH="1">
                <a:off x="1615129" y="1963273"/>
                <a:ext cx="1380095" cy="1675581"/>
              </a:xfrm>
              <a:custGeom>
                <a:avLst/>
                <a:gdLst/>
                <a:ahLst/>
                <a:cxnLst/>
                <a:rect l="l" t="t" r="r" b="b"/>
                <a:pathLst>
                  <a:path w="68910" h="83664" extrusionOk="0">
                    <a:moveTo>
                      <a:pt x="48522" y="0"/>
                    </a:moveTo>
                    <a:cubicBezTo>
                      <a:pt x="48507" y="0"/>
                      <a:pt x="48493" y="3"/>
                      <a:pt x="48481" y="9"/>
                    </a:cubicBezTo>
                    <a:cubicBezTo>
                      <a:pt x="48436" y="9"/>
                      <a:pt x="48390" y="32"/>
                      <a:pt x="48344" y="55"/>
                    </a:cubicBezTo>
                    <a:cubicBezTo>
                      <a:pt x="48321" y="55"/>
                      <a:pt x="48299" y="55"/>
                      <a:pt x="48276" y="78"/>
                    </a:cubicBezTo>
                    <a:lnTo>
                      <a:pt x="48253" y="78"/>
                    </a:lnTo>
                    <a:cubicBezTo>
                      <a:pt x="48253" y="101"/>
                      <a:pt x="48253" y="101"/>
                      <a:pt x="48253" y="101"/>
                    </a:cubicBezTo>
                    <a:cubicBezTo>
                      <a:pt x="45856" y="1059"/>
                      <a:pt x="43802" y="2931"/>
                      <a:pt x="42592" y="5191"/>
                    </a:cubicBezTo>
                    <a:cubicBezTo>
                      <a:pt x="42547" y="5236"/>
                      <a:pt x="42569" y="5305"/>
                      <a:pt x="42638" y="5328"/>
                    </a:cubicBezTo>
                    <a:cubicBezTo>
                      <a:pt x="42638" y="5350"/>
                      <a:pt x="42661" y="5350"/>
                      <a:pt x="42684" y="5350"/>
                    </a:cubicBezTo>
                    <a:cubicBezTo>
                      <a:pt x="42706" y="5350"/>
                      <a:pt x="42752" y="5328"/>
                      <a:pt x="42775" y="5282"/>
                    </a:cubicBezTo>
                    <a:cubicBezTo>
                      <a:pt x="43825" y="3296"/>
                      <a:pt x="45560" y="1630"/>
                      <a:pt x="47591" y="626"/>
                    </a:cubicBezTo>
                    <a:lnTo>
                      <a:pt x="47591" y="626"/>
                    </a:lnTo>
                    <a:cubicBezTo>
                      <a:pt x="45902" y="2132"/>
                      <a:pt x="44852" y="4278"/>
                      <a:pt x="44715" y="6560"/>
                    </a:cubicBezTo>
                    <a:cubicBezTo>
                      <a:pt x="44715" y="6606"/>
                      <a:pt x="44761" y="6651"/>
                      <a:pt x="44829" y="6651"/>
                    </a:cubicBezTo>
                    <a:cubicBezTo>
                      <a:pt x="44875" y="6651"/>
                      <a:pt x="44920" y="6629"/>
                      <a:pt x="44943" y="6560"/>
                    </a:cubicBezTo>
                    <a:cubicBezTo>
                      <a:pt x="45057" y="4141"/>
                      <a:pt x="46358" y="1767"/>
                      <a:pt x="48299" y="329"/>
                    </a:cubicBezTo>
                    <a:lnTo>
                      <a:pt x="48299" y="329"/>
                    </a:lnTo>
                    <a:cubicBezTo>
                      <a:pt x="47979" y="1949"/>
                      <a:pt x="48207" y="3661"/>
                      <a:pt x="48938" y="5145"/>
                    </a:cubicBezTo>
                    <a:cubicBezTo>
                      <a:pt x="49805" y="6880"/>
                      <a:pt x="51289" y="8181"/>
                      <a:pt x="52727" y="9459"/>
                    </a:cubicBezTo>
                    <a:cubicBezTo>
                      <a:pt x="53959" y="10554"/>
                      <a:pt x="55260" y="11696"/>
                      <a:pt x="56128" y="13111"/>
                    </a:cubicBezTo>
                    <a:cubicBezTo>
                      <a:pt x="57178" y="14823"/>
                      <a:pt x="57611" y="16923"/>
                      <a:pt x="57269" y="18909"/>
                    </a:cubicBezTo>
                    <a:cubicBezTo>
                      <a:pt x="57269" y="18954"/>
                      <a:pt x="57315" y="19023"/>
                      <a:pt x="57360" y="19023"/>
                    </a:cubicBezTo>
                    <a:lnTo>
                      <a:pt x="57383" y="19023"/>
                    </a:lnTo>
                    <a:cubicBezTo>
                      <a:pt x="57429" y="19023"/>
                      <a:pt x="57474" y="19000"/>
                      <a:pt x="57497" y="18931"/>
                    </a:cubicBezTo>
                    <a:cubicBezTo>
                      <a:pt x="57817" y="16923"/>
                      <a:pt x="57383" y="14754"/>
                      <a:pt x="56310" y="12997"/>
                    </a:cubicBezTo>
                    <a:cubicBezTo>
                      <a:pt x="55420" y="11559"/>
                      <a:pt x="54119" y="10395"/>
                      <a:pt x="52864" y="9299"/>
                    </a:cubicBezTo>
                    <a:cubicBezTo>
                      <a:pt x="51448" y="8044"/>
                      <a:pt x="49988" y="6743"/>
                      <a:pt x="49143" y="5054"/>
                    </a:cubicBezTo>
                    <a:cubicBezTo>
                      <a:pt x="48390" y="3570"/>
                      <a:pt x="48184" y="1858"/>
                      <a:pt x="48527" y="237"/>
                    </a:cubicBezTo>
                    <a:cubicBezTo>
                      <a:pt x="48527" y="215"/>
                      <a:pt x="48527" y="215"/>
                      <a:pt x="48527" y="215"/>
                    </a:cubicBezTo>
                    <a:cubicBezTo>
                      <a:pt x="48527" y="215"/>
                      <a:pt x="48550" y="215"/>
                      <a:pt x="48550" y="192"/>
                    </a:cubicBezTo>
                    <a:cubicBezTo>
                      <a:pt x="48595" y="192"/>
                      <a:pt x="48641" y="123"/>
                      <a:pt x="48618" y="55"/>
                    </a:cubicBezTo>
                    <a:cubicBezTo>
                      <a:pt x="48601" y="21"/>
                      <a:pt x="48560" y="0"/>
                      <a:pt x="48522" y="0"/>
                    </a:cubicBezTo>
                    <a:close/>
                    <a:moveTo>
                      <a:pt x="39343" y="14822"/>
                    </a:moveTo>
                    <a:cubicBezTo>
                      <a:pt x="39308" y="14822"/>
                      <a:pt x="39275" y="14847"/>
                      <a:pt x="39260" y="14891"/>
                    </a:cubicBezTo>
                    <a:cubicBezTo>
                      <a:pt x="38712" y="15873"/>
                      <a:pt x="38004" y="16763"/>
                      <a:pt x="37160" y="17516"/>
                    </a:cubicBezTo>
                    <a:cubicBezTo>
                      <a:pt x="36977" y="17676"/>
                      <a:pt x="36726" y="17881"/>
                      <a:pt x="36726" y="18201"/>
                    </a:cubicBezTo>
                    <a:cubicBezTo>
                      <a:pt x="36726" y="18429"/>
                      <a:pt x="36863" y="18612"/>
                      <a:pt x="36977" y="18749"/>
                    </a:cubicBezTo>
                    <a:lnTo>
                      <a:pt x="37776" y="19822"/>
                    </a:lnTo>
                    <a:cubicBezTo>
                      <a:pt x="37799" y="19867"/>
                      <a:pt x="37845" y="19867"/>
                      <a:pt x="37867" y="19867"/>
                    </a:cubicBezTo>
                    <a:cubicBezTo>
                      <a:pt x="37890" y="19867"/>
                      <a:pt x="37913" y="19867"/>
                      <a:pt x="37936" y="19844"/>
                    </a:cubicBezTo>
                    <a:cubicBezTo>
                      <a:pt x="37982" y="19822"/>
                      <a:pt x="37982" y="19753"/>
                      <a:pt x="37959" y="19707"/>
                    </a:cubicBezTo>
                    <a:lnTo>
                      <a:pt x="37137" y="18635"/>
                    </a:lnTo>
                    <a:cubicBezTo>
                      <a:pt x="37023" y="18475"/>
                      <a:pt x="36932" y="18338"/>
                      <a:pt x="36932" y="18201"/>
                    </a:cubicBezTo>
                    <a:cubicBezTo>
                      <a:pt x="36932" y="17996"/>
                      <a:pt x="37137" y="17813"/>
                      <a:pt x="37297" y="17676"/>
                    </a:cubicBezTo>
                    <a:cubicBezTo>
                      <a:pt x="38164" y="16900"/>
                      <a:pt x="38895" y="15987"/>
                      <a:pt x="39442" y="14983"/>
                    </a:cubicBezTo>
                    <a:cubicBezTo>
                      <a:pt x="39465" y="14937"/>
                      <a:pt x="39442" y="14868"/>
                      <a:pt x="39397" y="14846"/>
                    </a:cubicBezTo>
                    <a:cubicBezTo>
                      <a:pt x="39381" y="14829"/>
                      <a:pt x="39362" y="14822"/>
                      <a:pt x="39343" y="14822"/>
                    </a:cubicBezTo>
                    <a:close/>
                    <a:moveTo>
                      <a:pt x="35448" y="22036"/>
                    </a:moveTo>
                    <a:cubicBezTo>
                      <a:pt x="35402" y="22036"/>
                      <a:pt x="35357" y="22104"/>
                      <a:pt x="35357" y="22150"/>
                    </a:cubicBezTo>
                    <a:cubicBezTo>
                      <a:pt x="35494" y="22880"/>
                      <a:pt x="35996" y="23588"/>
                      <a:pt x="36726" y="23999"/>
                    </a:cubicBezTo>
                    <a:cubicBezTo>
                      <a:pt x="37320" y="24341"/>
                      <a:pt x="38050" y="24546"/>
                      <a:pt x="38963" y="24615"/>
                    </a:cubicBezTo>
                    <a:cubicBezTo>
                      <a:pt x="39123" y="24638"/>
                      <a:pt x="39305" y="24638"/>
                      <a:pt x="39442" y="24638"/>
                    </a:cubicBezTo>
                    <a:cubicBezTo>
                      <a:pt x="39922" y="24638"/>
                      <a:pt x="40310" y="24569"/>
                      <a:pt x="40652" y="24455"/>
                    </a:cubicBezTo>
                    <a:cubicBezTo>
                      <a:pt x="41268" y="24272"/>
                      <a:pt x="41771" y="23884"/>
                      <a:pt x="42022" y="23405"/>
                    </a:cubicBezTo>
                    <a:cubicBezTo>
                      <a:pt x="42044" y="23359"/>
                      <a:pt x="42022" y="23291"/>
                      <a:pt x="41976" y="23268"/>
                    </a:cubicBezTo>
                    <a:cubicBezTo>
                      <a:pt x="41950" y="23251"/>
                      <a:pt x="41927" y="23243"/>
                      <a:pt x="41908" y="23243"/>
                    </a:cubicBezTo>
                    <a:cubicBezTo>
                      <a:pt x="41876" y="23243"/>
                      <a:pt x="41853" y="23263"/>
                      <a:pt x="41839" y="23291"/>
                    </a:cubicBezTo>
                    <a:cubicBezTo>
                      <a:pt x="41611" y="23725"/>
                      <a:pt x="41154" y="24090"/>
                      <a:pt x="40606" y="24272"/>
                    </a:cubicBezTo>
                    <a:cubicBezTo>
                      <a:pt x="40264" y="24375"/>
                      <a:pt x="39883" y="24427"/>
                      <a:pt x="39435" y="24427"/>
                    </a:cubicBezTo>
                    <a:cubicBezTo>
                      <a:pt x="39285" y="24427"/>
                      <a:pt x="39129" y="24421"/>
                      <a:pt x="38963" y="24409"/>
                    </a:cubicBezTo>
                    <a:cubicBezTo>
                      <a:pt x="38096" y="24341"/>
                      <a:pt x="37388" y="24158"/>
                      <a:pt x="36840" y="23816"/>
                    </a:cubicBezTo>
                    <a:cubicBezTo>
                      <a:pt x="36156" y="23428"/>
                      <a:pt x="35676" y="22789"/>
                      <a:pt x="35585" y="22127"/>
                    </a:cubicBezTo>
                    <a:cubicBezTo>
                      <a:pt x="35562" y="22058"/>
                      <a:pt x="35516" y="22036"/>
                      <a:pt x="35448" y="22036"/>
                    </a:cubicBezTo>
                    <a:close/>
                    <a:moveTo>
                      <a:pt x="3801" y="34652"/>
                    </a:moveTo>
                    <a:cubicBezTo>
                      <a:pt x="3751" y="34652"/>
                      <a:pt x="3717" y="34693"/>
                      <a:pt x="3698" y="34749"/>
                    </a:cubicBezTo>
                    <a:cubicBezTo>
                      <a:pt x="3698" y="34795"/>
                      <a:pt x="3744" y="34841"/>
                      <a:pt x="3789" y="34863"/>
                    </a:cubicBezTo>
                    <a:cubicBezTo>
                      <a:pt x="3926" y="34886"/>
                      <a:pt x="4063" y="34932"/>
                      <a:pt x="4223" y="35000"/>
                    </a:cubicBezTo>
                    <a:cubicBezTo>
                      <a:pt x="4451" y="35114"/>
                      <a:pt x="4657" y="35274"/>
                      <a:pt x="4839" y="35411"/>
                    </a:cubicBezTo>
                    <a:cubicBezTo>
                      <a:pt x="5022" y="35548"/>
                      <a:pt x="5182" y="35708"/>
                      <a:pt x="5341" y="35845"/>
                    </a:cubicBezTo>
                    <a:cubicBezTo>
                      <a:pt x="5866" y="36324"/>
                      <a:pt x="6300" y="36826"/>
                      <a:pt x="6620" y="37374"/>
                    </a:cubicBezTo>
                    <a:cubicBezTo>
                      <a:pt x="6848" y="37717"/>
                      <a:pt x="7008" y="38059"/>
                      <a:pt x="7122" y="38424"/>
                    </a:cubicBezTo>
                    <a:cubicBezTo>
                      <a:pt x="7282" y="38858"/>
                      <a:pt x="7441" y="39474"/>
                      <a:pt x="7053" y="39816"/>
                    </a:cubicBezTo>
                    <a:cubicBezTo>
                      <a:pt x="6918" y="39929"/>
                      <a:pt x="6752" y="39970"/>
                      <a:pt x="6585" y="39970"/>
                    </a:cubicBezTo>
                    <a:cubicBezTo>
                      <a:pt x="6245" y="39970"/>
                      <a:pt x="5897" y="39802"/>
                      <a:pt x="5775" y="39725"/>
                    </a:cubicBezTo>
                    <a:cubicBezTo>
                      <a:pt x="5752" y="39725"/>
                      <a:pt x="5729" y="39702"/>
                      <a:pt x="5729" y="39702"/>
                    </a:cubicBezTo>
                    <a:cubicBezTo>
                      <a:pt x="5524" y="39588"/>
                      <a:pt x="5341" y="39474"/>
                      <a:pt x="5182" y="39337"/>
                    </a:cubicBezTo>
                    <a:cubicBezTo>
                      <a:pt x="4931" y="39155"/>
                      <a:pt x="4702" y="38926"/>
                      <a:pt x="4474" y="38698"/>
                    </a:cubicBezTo>
                    <a:cubicBezTo>
                      <a:pt x="4269" y="38470"/>
                      <a:pt x="4040" y="38219"/>
                      <a:pt x="3858" y="37968"/>
                    </a:cubicBezTo>
                    <a:cubicBezTo>
                      <a:pt x="3607" y="37648"/>
                      <a:pt x="3378" y="37329"/>
                      <a:pt x="3173" y="36986"/>
                    </a:cubicBezTo>
                    <a:cubicBezTo>
                      <a:pt x="3144" y="36943"/>
                      <a:pt x="3115" y="36927"/>
                      <a:pt x="3080" y="36927"/>
                    </a:cubicBezTo>
                    <a:cubicBezTo>
                      <a:pt x="3060" y="36927"/>
                      <a:pt x="3038" y="36932"/>
                      <a:pt x="3013" y="36940"/>
                    </a:cubicBezTo>
                    <a:cubicBezTo>
                      <a:pt x="2968" y="36963"/>
                      <a:pt x="2945" y="37032"/>
                      <a:pt x="2990" y="37077"/>
                    </a:cubicBezTo>
                    <a:cubicBezTo>
                      <a:pt x="3196" y="37443"/>
                      <a:pt x="3424" y="37785"/>
                      <a:pt x="3698" y="38105"/>
                    </a:cubicBezTo>
                    <a:cubicBezTo>
                      <a:pt x="3881" y="38356"/>
                      <a:pt x="4109" y="38607"/>
                      <a:pt x="4314" y="38835"/>
                    </a:cubicBezTo>
                    <a:cubicBezTo>
                      <a:pt x="4565" y="39086"/>
                      <a:pt x="4794" y="39314"/>
                      <a:pt x="5045" y="39497"/>
                    </a:cubicBezTo>
                    <a:cubicBezTo>
                      <a:pt x="5204" y="39611"/>
                      <a:pt x="5364" y="39725"/>
                      <a:pt x="5547" y="39839"/>
                    </a:cubicBezTo>
                    <a:cubicBezTo>
                      <a:pt x="5547" y="39839"/>
                      <a:pt x="5547" y="39862"/>
                      <a:pt x="5547" y="39885"/>
                    </a:cubicBezTo>
                    <a:cubicBezTo>
                      <a:pt x="5912" y="40684"/>
                      <a:pt x="6072" y="41574"/>
                      <a:pt x="6003" y="42441"/>
                    </a:cubicBezTo>
                    <a:cubicBezTo>
                      <a:pt x="5980" y="42761"/>
                      <a:pt x="5844" y="43514"/>
                      <a:pt x="5296" y="43742"/>
                    </a:cubicBezTo>
                    <a:cubicBezTo>
                      <a:pt x="5208" y="43778"/>
                      <a:pt x="5113" y="43796"/>
                      <a:pt x="5013" y="43796"/>
                    </a:cubicBezTo>
                    <a:cubicBezTo>
                      <a:pt x="4853" y="43796"/>
                      <a:pt x="4679" y="43749"/>
                      <a:pt x="4497" y="43651"/>
                    </a:cubicBezTo>
                    <a:cubicBezTo>
                      <a:pt x="4314" y="43560"/>
                      <a:pt x="4109" y="43423"/>
                      <a:pt x="3881" y="43240"/>
                    </a:cubicBezTo>
                    <a:cubicBezTo>
                      <a:pt x="3607" y="42966"/>
                      <a:pt x="3356" y="42692"/>
                      <a:pt x="3104" y="42373"/>
                    </a:cubicBezTo>
                    <a:cubicBezTo>
                      <a:pt x="2716" y="41848"/>
                      <a:pt x="2351" y="41254"/>
                      <a:pt x="2032" y="40570"/>
                    </a:cubicBezTo>
                    <a:cubicBezTo>
                      <a:pt x="1918" y="40341"/>
                      <a:pt x="1803" y="40090"/>
                      <a:pt x="1712" y="39839"/>
                    </a:cubicBezTo>
                    <a:cubicBezTo>
                      <a:pt x="1712" y="39816"/>
                      <a:pt x="1689" y="39794"/>
                      <a:pt x="1689" y="39748"/>
                    </a:cubicBezTo>
                    <a:cubicBezTo>
                      <a:pt x="1667" y="39702"/>
                      <a:pt x="1598" y="39680"/>
                      <a:pt x="1552" y="39680"/>
                    </a:cubicBezTo>
                    <a:cubicBezTo>
                      <a:pt x="1507" y="39702"/>
                      <a:pt x="1461" y="39771"/>
                      <a:pt x="1484" y="39816"/>
                    </a:cubicBezTo>
                    <a:cubicBezTo>
                      <a:pt x="1507" y="39862"/>
                      <a:pt x="1507" y="39885"/>
                      <a:pt x="1530" y="39931"/>
                    </a:cubicBezTo>
                    <a:cubicBezTo>
                      <a:pt x="1621" y="40159"/>
                      <a:pt x="1735" y="40410"/>
                      <a:pt x="1849" y="40661"/>
                    </a:cubicBezTo>
                    <a:cubicBezTo>
                      <a:pt x="2169" y="41369"/>
                      <a:pt x="2534" y="41985"/>
                      <a:pt x="2945" y="42510"/>
                    </a:cubicBezTo>
                    <a:cubicBezTo>
                      <a:pt x="3196" y="42829"/>
                      <a:pt x="3470" y="43126"/>
                      <a:pt x="3744" y="43377"/>
                    </a:cubicBezTo>
                    <a:cubicBezTo>
                      <a:pt x="3949" y="43583"/>
                      <a:pt x="4177" y="43720"/>
                      <a:pt x="4360" y="43834"/>
                    </a:cubicBezTo>
                    <a:cubicBezTo>
                      <a:pt x="4520" y="44199"/>
                      <a:pt x="4611" y="44610"/>
                      <a:pt x="4611" y="45021"/>
                    </a:cubicBezTo>
                    <a:cubicBezTo>
                      <a:pt x="4611" y="45340"/>
                      <a:pt x="4542" y="45568"/>
                      <a:pt x="4406" y="45683"/>
                    </a:cubicBezTo>
                    <a:cubicBezTo>
                      <a:pt x="4316" y="45787"/>
                      <a:pt x="4187" y="45833"/>
                      <a:pt x="4032" y="45833"/>
                    </a:cubicBezTo>
                    <a:cubicBezTo>
                      <a:pt x="3950" y="45833"/>
                      <a:pt x="3861" y="45820"/>
                      <a:pt x="3766" y="45797"/>
                    </a:cubicBezTo>
                    <a:cubicBezTo>
                      <a:pt x="3561" y="45751"/>
                      <a:pt x="3356" y="45637"/>
                      <a:pt x="3241" y="45568"/>
                    </a:cubicBezTo>
                    <a:cubicBezTo>
                      <a:pt x="2694" y="45226"/>
                      <a:pt x="2191" y="44815"/>
                      <a:pt x="1758" y="44359"/>
                    </a:cubicBezTo>
                    <a:cubicBezTo>
                      <a:pt x="1278" y="43857"/>
                      <a:pt x="868" y="43309"/>
                      <a:pt x="548" y="42692"/>
                    </a:cubicBezTo>
                    <a:cubicBezTo>
                      <a:pt x="525" y="42670"/>
                      <a:pt x="502" y="42624"/>
                      <a:pt x="480" y="42601"/>
                    </a:cubicBezTo>
                    <a:lnTo>
                      <a:pt x="480" y="42556"/>
                    </a:lnTo>
                    <a:cubicBezTo>
                      <a:pt x="365" y="42327"/>
                      <a:pt x="274" y="42122"/>
                      <a:pt x="229" y="41939"/>
                    </a:cubicBezTo>
                    <a:cubicBezTo>
                      <a:pt x="210" y="41902"/>
                      <a:pt x="161" y="41865"/>
                      <a:pt x="119" y="41865"/>
                    </a:cubicBezTo>
                    <a:cubicBezTo>
                      <a:pt x="109" y="41865"/>
                      <a:pt x="100" y="41867"/>
                      <a:pt x="92" y="41871"/>
                    </a:cubicBezTo>
                    <a:cubicBezTo>
                      <a:pt x="23" y="41894"/>
                      <a:pt x="0" y="41939"/>
                      <a:pt x="23" y="42008"/>
                    </a:cubicBezTo>
                    <a:cubicBezTo>
                      <a:pt x="69" y="42213"/>
                      <a:pt x="160" y="42419"/>
                      <a:pt x="274" y="42647"/>
                    </a:cubicBezTo>
                    <a:lnTo>
                      <a:pt x="297" y="42692"/>
                    </a:lnTo>
                    <a:cubicBezTo>
                      <a:pt x="320" y="42715"/>
                      <a:pt x="343" y="42761"/>
                      <a:pt x="365" y="42807"/>
                    </a:cubicBezTo>
                    <a:cubicBezTo>
                      <a:pt x="685" y="43423"/>
                      <a:pt x="1119" y="43994"/>
                      <a:pt x="1598" y="44518"/>
                    </a:cubicBezTo>
                    <a:cubicBezTo>
                      <a:pt x="2055" y="44975"/>
                      <a:pt x="2557" y="45386"/>
                      <a:pt x="3127" y="45728"/>
                    </a:cubicBezTo>
                    <a:cubicBezTo>
                      <a:pt x="3264" y="45820"/>
                      <a:pt x="3470" y="45934"/>
                      <a:pt x="3721" y="46002"/>
                    </a:cubicBezTo>
                    <a:cubicBezTo>
                      <a:pt x="3835" y="46025"/>
                      <a:pt x="3926" y="46048"/>
                      <a:pt x="4018" y="46048"/>
                    </a:cubicBezTo>
                    <a:cubicBezTo>
                      <a:pt x="4246" y="46048"/>
                      <a:pt x="4406" y="45979"/>
                      <a:pt x="4542" y="45842"/>
                    </a:cubicBezTo>
                    <a:cubicBezTo>
                      <a:pt x="4748" y="45683"/>
                      <a:pt x="4816" y="45409"/>
                      <a:pt x="4816" y="45021"/>
                    </a:cubicBezTo>
                    <a:cubicBezTo>
                      <a:pt x="4816" y="44655"/>
                      <a:pt x="4748" y="44290"/>
                      <a:pt x="4634" y="43948"/>
                    </a:cubicBezTo>
                    <a:lnTo>
                      <a:pt x="4634" y="43948"/>
                    </a:lnTo>
                    <a:cubicBezTo>
                      <a:pt x="4771" y="43971"/>
                      <a:pt x="4885" y="43994"/>
                      <a:pt x="4999" y="43994"/>
                    </a:cubicBezTo>
                    <a:cubicBezTo>
                      <a:pt x="5136" y="43994"/>
                      <a:pt x="5250" y="43971"/>
                      <a:pt x="5364" y="43925"/>
                    </a:cubicBezTo>
                    <a:cubicBezTo>
                      <a:pt x="6003" y="43697"/>
                      <a:pt x="6163" y="42898"/>
                      <a:pt x="6209" y="42464"/>
                    </a:cubicBezTo>
                    <a:cubicBezTo>
                      <a:pt x="6277" y="41620"/>
                      <a:pt x="6140" y="40775"/>
                      <a:pt x="5821" y="39999"/>
                    </a:cubicBezTo>
                    <a:lnTo>
                      <a:pt x="5821" y="39999"/>
                    </a:lnTo>
                    <a:cubicBezTo>
                      <a:pt x="6095" y="40113"/>
                      <a:pt x="6346" y="40182"/>
                      <a:pt x="6574" y="40182"/>
                    </a:cubicBezTo>
                    <a:cubicBezTo>
                      <a:pt x="6825" y="40182"/>
                      <a:pt x="7030" y="40113"/>
                      <a:pt x="7190" y="39976"/>
                    </a:cubicBezTo>
                    <a:cubicBezTo>
                      <a:pt x="7670" y="39565"/>
                      <a:pt x="7487" y="38858"/>
                      <a:pt x="7327" y="38356"/>
                    </a:cubicBezTo>
                    <a:cubicBezTo>
                      <a:pt x="7213" y="37990"/>
                      <a:pt x="7030" y="37625"/>
                      <a:pt x="6802" y="37260"/>
                    </a:cubicBezTo>
                    <a:cubicBezTo>
                      <a:pt x="6483" y="36712"/>
                      <a:pt x="6026" y="36164"/>
                      <a:pt x="5501" y="35685"/>
                    </a:cubicBezTo>
                    <a:cubicBezTo>
                      <a:pt x="5319" y="35548"/>
                      <a:pt x="5159" y="35388"/>
                      <a:pt x="4976" y="35251"/>
                    </a:cubicBezTo>
                    <a:cubicBezTo>
                      <a:pt x="4771" y="35092"/>
                      <a:pt x="4565" y="34932"/>
                      <a:pt x="4314" y="34818"/>
                    </a:cubicBezTo>
                    <a:cubicBezTo>
                      <a:pt x="4154" y="34749"/>
                      <a:pt x="3995" y="34681"/>
                      <a:pt x="3835" y="34658"/>
                    </a:cubicBezTo>
                    <a:cubicBezTo>
                      <a:pt x="3823" y="34654"/>
                      <a:pt x="3811" y="34652"/>
                      <a:pt x="3801" y="34652"/>
                    </a:cubicBezTo>
                    <a:close/>
                    <a:moveTo>
                      <a:pt x="65633" y="65877"/>
                    </a:moveTo>
                    <a:cubicBezTo>
                      <a:pt x="65584" y="65877"/>
                      <a:pt x="65550" y="65914"/>
                      <a:pt x="65532" y="65951"/>
                    </a:cubicBezTo>
                    <a:cubicBezTo>
                      <a:pt x="64505" y="69786"/>
                      <a:pt x="63226" y="73598"/>
                      <a:pt x="61720" y="77250"/>
                    </a:cubicBezTo>
                    <a:cubicBezTo>
                      <a:pt x="60350" y="76953"/>
                      <a:pt x="58912" y="76519"/>
                      <a:pt x="57360" y="75903"/>
                    </a:cubicBezTo>
                    <a:cubicBezTo>
                      <a:pt x="55785" y="75287"/>
                      <a:pt x="54210" y="74557"/>
                      <a:pt x="52704" y="73872"/>
                    </a:cubicBezTo>
                    <a:cubicBezTo>
                      <a:pt x="50832" y="72982"/>
                      <a:pt x="48892" y="72091"/>
                      <a:pt x="46906" y="71384"/>
                    </a:cubicBezTo>
                    <a:cubicBezTo>
                      <a:pt x="46792" y="71338"/>
                      <a:pt x="46678" y="71293"/>
                      <a:pt x="46564" y="71270"/>
                    </a:cubicBezTo>
                    <a:lnTo>
                      <a:pt x="46541" y="71247"/>
                    </a:lnTo>
                    <a:cubicBezTo>
                      <a:pt x="46533" y="71243"/>
                      <a:pt x="46524" y="71241"/>
                      <a:pt x="46514" y="71241"/>
                    </a:cubicBezTo>
                    <a:cubicBezTo>
                      <a:pt x="46472" y="71241"/>
                      <a:pt x="46423" y="71278"/>
                      <a:pt x="46404" y="71315"/>
                    </a:cubicBezTo>
                    <a:cubicBezTo>
                      <a:pt x="46404" y="71384"/>
                      <a:pt x="46427" y="71429"/>
                      <a:pt x="46473" y="71452"/>
                    </a:cubicBezTo>
                    <a:lnTo>
                      <a:pt x="46495" y="71452"/>
                    </a:lnTo>
                    <a:cubicBezTo>
                      <a:pt x="46610" y="71498"/>
                      <a:pt x="46724" y="71544"/>
                      <a:pt x="46838" y="71589"/>
                    </a:cubicBezTo>
                    <a:cubicBezTo>
                      <a:pt x="48824" y="72274"/>
                      <a:pt x="50741" y="73187"/>
                      <a:pt x="52613" y="74054"/>
                    </a:cubicBezTo>
                    <a:cubicBezTo>
                      <a:pt x="54142" y="74762"/>
                      <a:pt x="55694" y="75492"/>
                      <a:pt x="57269" y="76109"/>
                    </a:cubicBezTo>
                    <a:cubicBezTo>
                      <a:pt x="58867" y="76725"/>
                      <a:pt x="60350" y="77181"/>
                      <a:pt x="61766" y="77478"/>
                    </a:cubicBezTo>
                    <a:cubicBezTo>
                      <a:pt x="63044" y="77729"/>
                      <a:pt x="64253" y="77866"/>
                      <a:pt x="65395" y="77866"/>
                    </a:cubicBezTo>
                    <a:cubicBezTo>
                      <a:pt x="66605" y="77866"/>
                      <a:pt x="67746" y="77706"/>
                      <a:pt x="68819" y="77433"/>
                    </a:cubicBezTo>
                    <a:cubicBezTo>
                      <a:pt x="68887" y="77433"/>
                      <a:pt x="68910" y="77364"/>
                      <a:pt x="68910" y="77296"/>
                    </a:cubicBezTo>
                    <a:cubicBezTo>
                      <a:pt x="68887" y="77250"/>
                      <a:pt x="68819" y="77227"/>
                      <a:pt x="68773" y="77227"/>
                    </a:cubicBezTo>
                    <a:cubicBezTo>
                      <a:pt x="67723" y="77510"/>
                      <a:pt x="66601" y="77647"/>
                      <a:pt x="65417" y="77647"/>
                    </a:cubicBezTo>
                    <a:cubicBezTo>
                      <a:pt x="64310" y="77647"/>
                      <a:pt x="63151" y="77527"/>
                      <a:pt x="61948" y="77296"/>
                    </a:cubicBezTo>
                    <a:cubicBezTo>
                      <a:pt x="63432" y="73644"/>
                      <a:pt x="64710" y="69832"/>
                      <a:pt x="65737" y="66020"/>
                    </a:cubicBezTo>
                    <a:cubicBezTo>
                      <a:pt x="65760" y="65951"/>
                      <a:pt x="65714" y="65906"/>
                      <a:pt x="65669" y="65883"/>
                    </a:cubicBezTo>
                    <a:cubicBezTo>
                      <a:pt x="65656" y="65879"/>
                      <a:pt x="65644" y="65877"/>
                      <a:pt x="65633" y="65877"/>
                    </a:cubicBezTo>
                    <a:close/>
                    <a:moveTo>
                      <a:pt x="21496" y="69522"/>
                    </a:moveTo>
                    <a:cubicBezTo>
                      <a:pt x="21382" y="69522"/>
                      <a:pt x="21266" y="69543"/>
                      <a:pt x="21159" y="69603"/>
                    </a:cubicBezTo>
                    <a:cubicBezTo>
                      <a:pt x="21022" y="69672"/>
                      <a:pt x="20931" y="69809"/>
                      <a:pt x="20908" y="69969"/>
                    </a:cubicBezTo>
                    <a:cubicBezTo>
                      <a:pt x="20863" y="70265"/>
                      <a:pt x="21045" y="70653"/>
                      <a:pt x="21251" y="70859"/>
                    </a:cubicBezTo>
                    <a:cubicBezTo>
                      <a:pt x="21251" y="70882"/>
                      <a:pt x="21273" y="70904"/>
                      <a:pt x="21273" y="70904"/>
                    </a:cubicBezTo>
                    <a:cubicBezTo>
                      <a:pt x="20885" y="71133"/>
                      <a:pt x="20680" y="71384"/>
                      <a:pt x="20657" y="71703"/>
                    </a:cubicBezTo>
                    <a:cubicBezTo>
                      <a:pt x="20657" y="71954"/>
                      <a:pt x="20771" y="72183"/>
                      <a:pt x="20863" y="72320"/>
                    </a:cubicBezTo>
                    <a:cubicBezTo>
                      <a:pt x="20954" y="72479"/>
                      <a:pt x="21068" y="72616"/>
                      <a:pt x="21205" y="72753"/>
                    </a:cubicBezTo>
                    <a:cubicBezTo>
                      <a:pt x="21022" y="72936"/>
                      <a:pt x="20794" y="73210"/>
                      <a:pt x="20748" y="73529"/>
                    </a:cubicBezTo>
                    <a:cubicBezTo>
                      <a:pt x="20703" y="73940"/>
                      <a:pt x="20885" y="74351"/>
                      <a:pt x="21319" y="74830"/>
                    </a:cubicBezTo>
                    <a:cubicBezTo>
                      <a:pt x="21433" y="74967"/>
                      <a:pt x="21547" y="75082"/>
                      <a:pt x="21684" y="75196"/>
                    </a:cubicBezTo>
                    <a:cubicBezTo>
                      <a:pt x="21479" y="75698"/>
                      <a:pt x="21570" y="76337"/>
                      <a:pt x="21913" y="76839"/>
                    </a:cubicBezTo>
                    <a:cubicBezTo>
                      <a:pt x="22323" y="77433"/>
                      <a:pt x="22963" y="77798"/>
                      <a:pt x="23556" y="78094"/>
                    </a:cubicBezTo>
                    <a:cubicBezTo>
                      <a:pt x="25633" y="79167"/>
                      <a:pt x="27870" y="79943"/>
                      <a:pt x="30152" y="80377"/>
                    </a:cubicBezTo>
                    <a:cubicBezTo>
                      <a:pt x="30792" y="80491"/>
                      <a:pt x="31454" y="80582"/>
                      <a:pt x="32093" y="80674"/>
                    </a:cubicBezTo>
                    <a:cubicBezTo>
                      <a:pt x="32732" y="80788"/>
                      <a:pt x="33371" y="80879"/>
                      <a:pt x="34010" y="80993"/>
                    </a:cubicBezTo>
                    <a:cubicBezTo>
                      <a:pt x="34581" y="81107"/>
                      <a:pt x="35037" y="81222"/>
                      <a:pt x="35471" y="81336"/>
                    </a:cubicBezTo>
                    <a:cubicBezTo>
                      <a:pt x="37160" y="81815"/>
                      <a:pt x="38529" y="82614"/>
                      <a:pt x="39420" y="83618"/>
                    </a:cubicBezTo>
                    <a:cubicBezTo>
                      <a:pt x="39442" y="83641"/>
                      <a:pt x="39465" y="83664"/>
                      <a:pt x="39511" y="83664"/>
                    </a:cubicBezTo>
                    <a:cubicBezTo>
                      <a:pt x="39534" y="83664"/>
                      <a:pt x="39557" y="83641"/>
                      <a:pt x="39579" y="83641"/>
                    </a:cubicBezTo>
                    <a:cubicBezTo>
                      <a:pt x="39625" y="83595"/>
                      <a:pt x="39625" y="83527"/>
                      <a:pt x="39579" y="83481"/>
                    </a:cubicBezTo>
                    <a:cubicBezTo>
                      <a:pt x="38666" y="82431"/>
                      <a:pt x="37251" y="81632"/>
                      <a:pt x="35539" y="81130"/>
                    </a:cubicBezTo>
                    <a:cubicBezTo>
                      <a:pt x="35106" y="81016"/>
                      <a:pt x="34626" y="80902"/>
                      <a:pt x="34056" y="80788"/>
                    </a:cubicBezTo>
                    <a:cubicBezTo>
                      <a:pt x="33417" y="80674"/>
                      <a:pt x="32755" y="80560"/>
                      <a:pt x="32115" y="80468"/>
                    </a:cubicBezTo>
                    <a:cubicBezTo>
                      <a:pt x="31499" y="80377"/>
                      <a:pt x="30837" y="80286"/>
                      <a:pt x="30198" y="80172"/>
                    </a:cubicBezTo>
                    <a:cubicBezTo>
                      <a:pt x="27916" y="79738"/>
                      <a:pt x="25724" y="78962"/>
                      <a:pt x="23647" y="77912"/>
                    </a:cubicBezTo>
                    <a:cubicBezTo>
                      <a:pt x="23099" y="77615"/>
                      <a:pt x="22460" y="77273"/>
                      <a:pt x="22095" y="76725"/>
                    </a:cubicBezTo>
                    <a:cubicBezTo>
                      <a:pt x="21798" y="76291"/>
                      <a:pt x="21707" y="75766"/>
                      <a:pt x="21844" y="75333"/>
                    </a:cubicBezTo>
                    <a:lnTo>
                      <a:pt x="21844" y="75333"/>
                    </a:lnTo>
                    <a:cubicBezTo>
                      <a:pt x="22734" y="76131"/>
                      <a:pt x="23876" y="76771"/>
                      <a:pt x="25291" y="77227"/>
                    </a:cubicBezTo>
                    <a:cubicBezTo>
                      <a:pt x="26112" y="77501"/>
                      <a:pt x="26957" y="77706"/>
                      <a:pt x="27824" y="77843"/>
                    </a:cubicBezTo>
                    <a:cubicBezTo>
                      <a:pt x="27893" y="77843"/>
                      <a:pt x="27916" y="77798"/>
                      <a:pt x="27938" y="77752"/>
                    </a:cubicBezTo>
                    <a:cubicBezTo>
                      <a:pt x="27938" y="77706"/>
                      <a:pt x="27893" y="77638"/>
                      <a:pt x="27847" y="77638"/>
                    </a:cubicBezTo>
                    <a:cubicBezTo>
                      <a:pt x="27003" y="77501"/>
                      <a:pt x="26158" y="77296"/>
                      <a:pt x="25359" y="77022"/>
                    </a:cubicBezTo>
                    <a:cubicBezTo>
                      <a:pt x="23921" y="76542"/>
                      <a:pt x="22757" y="75903"/>
                      <a:pt x="21867" y="75082"/>
                    </a:cubicBezTo>
                    <a:cubicBezTo>
                      <a:pt x="21730" y="74967"/>
                      <a:pt x="21616" y="74830"/>
                      <a:pt x="21479" y="74693"/>
                    </a:cubicBezTo>
                    <a:cubicBezTo>
                      <a:pt x="21091" y="74260"/>
                      <a:pt x="20931" y="73895"/>
                      <a:pt x="20977" y="73575"/>
                    </a:cubicBezTo>
                    <a:cubicBezTo>
                      <a:pt x="21000" y="73347"/>
                      <a:pt x="21114" y="73141"/>
                      <a:pt x="21342" y="72913"/>
                    </a:cubicBezTo>
                    <a:cubicBezTo>
                      <a:pt x="21684" y="73255"/>
                      <a:pt x="22072" y="73552"/>
                      <a:pt x="22392" y="73758"/>
                    </a:cubicBezTo>
                    <a:cubicBezTo>
                      <a:pt x="24241" y="75013"/>
                      <a:pt x="26409" y="75858"/>
                      <a:pt x="28623" y="76154"/>
                    </a:cubicBezTo>
                    <a:lnTo>
                      <a:pt x="28646" y="76154"/>
                    </a:lnTo>
                    <a:cubicBezTo>
                      <a:pt x="28692" y="76154"/>
                      <a:pt x="28737" y="76131"/>
                      <a:pt x="28760" y="76063"/>
                    </a:cubicBezTo>
                    <a:cubicBezTo>
                      <a:pt x="28760" y="76017"/>
                      <a:pt x="28714" y="75972"/>
                      <a:pt x="28669" y="75949"/>
                    </a:cubicBezTo>
                    <a:cubicBezTo>
                      <a:pt x="26478" y="75652"/>
                      <a:pt x="24332" y="74830"/>
                      <a:pt x="22506" y="73598"/>
                    </a:cubicBezTo>
                    <a:cubicBezTo>
                      <a:pt x="22186" y="73370"/>
                      <a:pt x="21776" y="73073"/>
                      <a:pt x="21410" y="72685"/>
                    </a:cubicBezTo>
                    <a:cubicBezTo>
                      <a:pt x="21273" y="72548"/>
                      <a:pt x="21159" y="72365"/>
                      <a:pt x="21045" y="72206"/>
                    </a:cubicBezTo>
                    <a:cubicBezTo>
                      <a:pt x="20908" y="72000"/>
                      <a:pt x="20863" y="71863"/>
                      <a:pt x="20863" y="71726"/>
                    </a:cubicBezTo>
                    <a:cubicBezTo>
                      <a:pt x="20885" y="71475"/>
                      <a:pt x="21068" y="71247"/>
                      <a:pt x="21433" y="71064"/>
                    </a:cubicBezTo>
                    <a:cubicBezTo>
                      <a:pt x="22072" y="71703"/>
                      <a:pt x="22917" y="72114"/>
                      <a:pt x="23647" y="72434"/>
                    </a:cubicBezTo>
                    <a:cubicBezTo>
                      <a:pt x="25679" y="73324"/>
                      <a:pt x="27824" y="73940"/>
                      <a:pt x="30016" y="74237"/>
                    </a:cubicBezTo>
                    <a:lnTo>
                      <a:pt x="30038" y="74237"/>
                    </a:lnTo>
                    <a:cubicBezTo>
                      <a:pt x="30084" y="74237"/>
                      <a:pt x="30130" y="74214"/>
                      <a:pt x="30130" y="74146"/>
                    </a:cubicBezTo>
                    <a:cubicBezTo>
                      <a:pt x="30152" y="74100"/>
                      <a:pt x="30107" y="74032"/>
                      <a:pt x="30038" y="74032"/>
                    </a:cubicBezTo>
                    <a:cubicBezTo>
                      <a:pt x="27870" y="73735"/>
                      <a:pt x="25747" y="73119"/>
                      <a:pt x="23739" y="72251"/>
                    </a:cubicBezTo>
                    <a:cubicBezTo>
                      <a:pt x="23008" y="71932"/>
                      <a:pt x="22164" y="71498"/>
                      <a:pt x="21525" y="70882"/>
                    </a:cubicBezTo>
                    <a:cubicBezTo>
                      <a:pt x="21479" y="70813"/>
                      <a:pt x="21433" y="70768"/>
                      <a:pt x="21388" y="70722"/>
                    </a:cubicBezTo>
                    <a:cubicBezTo>
                      <a:pt x="21228" y="70539"/>
                      <a:pt x="21091" y="70220"/>
                      <a:pt x="21114" y="69991"/>
                    </a:cubicBezTo>
                    <a:cubicBezTo>
                      <a:pt x="21136" y="69900"/>
                      <a:pt x="21182" y="69832"/>
                      <a:pt x="21273" y="69786"/>
                    </a:cubicBezTo>
                    <a:cubicBezTo>
                      <a:pt x="21365" y="69740"/>
                      <a:pt x="21502" y="69740"/>
                      <a:pt x="21661" y="69740"/>
                    </a:cubicBezTo>
                    <a:cubicBezTo>
                      <a:pt x="22985" y="69855"/>
                      <a:pt x="24332" y="70060"/>
                      <a:pt x="25633" y="70243"/>
                    </a:cubicBezTo>
                    <a:cubicBezTo>
                      <a:pt x="27524" y="70532"/>
                      <a:pt x="29479" y="70821"/>
                      <a:pt x="31431" y="70821"/>
                    </a:cubicBezTo>
                    <a:cubicBezTo>
                      <a:pt x="31789" y="70821"/>
                      <a:pt x="32147" y="70812"/>
                      <a:pt x="32503" y="70790"/>
                    </a:cubicBezTo>
                    <a:cubicBezTo>
                      <a:pt x="32709" y="70790"/>
                      <a:pt x="32914" y="70768"/>
                      <a:pt x="33120" y="70745"/>
                    </a:cubicBezTo>
                    <a:cubicBezTo>
                      <a:pt x="33165" y="70745"/>
                      <a:pt x="33211" y="70699"/>
                      <a:pt x="33211" y="70631"/>
                    </a:cubicBezTo>
                    <a:cubicBezTo>
                      <a:pt x="33211" y="70585"/>
                      <a:pt x="33165" y="70539"/>
                      <a:pt x="33097" y="70539"/>
                    </a:cubicBezTo>
                    <a:cubicBezTo>
                      <a:pt x="32914" y="70562"/>
                      <a:pt x="32709" y="70585"/>
                      <a:pt x="32481" y="70585"/>
                    </a:cubicBezTo>
                    <a:cubicBezTo>
                      <a:pt x="32131" y="70606"/>
                      <a:pt x="31779" y="70616"/>
                      <a:pt x="31427" y="70616"/>
                    </a:cubicBezTo>
                    <a:cubicBezTo>
                      <a:pt x="29502" y="70616"/>
                      <a:pt x="27546" y="70326"/>
                      <a:pt x="25656" y="70037"/>
                    </a:cubicBezTo>
                    <a:cubicBezTo>
                      <a:pt x="24355" y="69855"/>
                      <a:pt x="23008" y="69649"/>
                      <a:pt x="21661" y="69535"/>
                    </a:cubicBezTo>
                    <a:cubicBezTo>
                      <a:pt x="21608" y="69527"/>
                      <a:pt x="21552" y="69522"/>
                      <a:pt x="21496" y="69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7" name="Google Shape;381;p22">
                <a:extLst>
                  <a:ext uri="{FF2B5EF4-FFF2-40B4-BE49-F238E27FC236}">
                    <a16:creationId xmlns:a16="http://schemas.microsoft.com/office/drawing/2014/main" id="{A4E08D5C-3E5B-FC26-DBEA-F064B37820F0}"/>
                  </a:ext>
                </a:extLst>
              </p:cNvPr>
              <p:cNvSpPr/>
              <p:nvPr/>
            </p:nvSpPr>
            <p:spPr>
              <a:xfrm flipH="1">
                <a:off x="1880355" y="2291170"/>
                <a:ext cx="163224" cy="163224"/>
              </a:xfrm>
              <a:custGeom>
                <a:avLst/>
                <a:gdLst/>
                <a:ahLst/>
                <a:cxnLst/>
                <a:rect l="l" t="t" r="r" b="b"/>
                <a:pathLst>
                  <a:path w="8150" h="8150" extrusionOk="0">
                    <a:moveTo>
                      <a:pt x="4086" y="1"/>
                    </a:moveTo>
                    <a:cubicBezTo>
                      <a:pt x="1827" y="1"/>
                      <a:pt x="1" y="1827"/>
                      <a:pt x="1" y="4087"/>
                    </a:cubicBezTo>
                    <a:cubicBezTo>
                      <a:pt x="1" y="6324"/>
                      <a:pt x="1827" y="8150"/>
                      <a:pt x="4086" y="8150"/>
                    </a:cubicBezTo>
                    <a:cubicBezTo>
                      <a:pt x="6323" y="8150"/>
                      <a:pt x="8149" y="6324"/>
                      <a:pt x="8149" y="4087"/>
                    </a:cubicBezTo>
                    <a:cubicBezTo>
                      <a:pt x="8149" y="1827"/>
                      <a:pt x="6323" y="1"/>
                      <a:pt x="4086" y="1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8" name="Google Shape;382;p22">
                <a:extLst>
                  <a:ext uri="{FF2B5EF4-FFF2-40B4-BE49-F238E27FC236}">
                    <a16:creationId xmlns:a16="http://schemas.microsoft.com/office/drawing/2014/main" id="{71E32132-A8F0-B4EA-4869-F812B0CD13A7}"/>
                  </a:ext>
                </a:extLst>
              </p:cNvPr>
              <p:cNvSpPr/>
              <p:nvPr/>
            </p:nvSpPr>
            <p:spPr>
              <a:xfrm flipH="1">
                <a:off x="2299050" y="2243650"/>
                <a:ext cx="117501" cy="163204"/>
              </a:xfrm>
              <a:custGeom>
                <a:avLst/>
                <a:gdLst/>
                <a:ahLst/>
                <a:cxnLst/>
                <a:rect l="l" t="t" r="r" b="b"/>
                <a:pathLst>
                  <a:path w="5867" h="8149" extrusionOk="0">
                    <a:moveTo>
                      <a:pt x="1598" y="0"/>
                    </a:moveTo>
                    <a:cubicBezTo>
                      <a:pt x="1301" y="1301"/>
                      <a:pt x="1004" y="2602"/>
                      <a:pt x="708" y="3880"/>
                    </a:cubicBezTo>
                    <a:cubicBezTo>
                      <a:pt x="411" y="5159"/>
                      <a:pt x="114" y="6437"/>
                      <a:pt x="0" y="7715"/>
                    </a:cubicBezTo>
                    <a:cubicBezTo>
                      <a:pt x="548" y="7989"/>
                      <a:pt x="1141" y="8149"/>
                      <a:pt x="1780" y="8149"/>
                    </a:cubicBezTo>
                    <a:cubicBezTo>
                      <a:pt x="4040" y="8149"/>
                      <a:pt x="5866" y="6323"/>
                      <a:pt x="5866" y="4063"/>
                    </a:cubicBezTo>
                    <a:cubicBezTo>
                      <a:pt x="5866" y="1826"/>
                      <a:pt x="4040" y="0"/>
                      <a:pt x="1780" y="0"/>
                    </a:cubicBezTo>
                    <a:close/>
                  </a:path>
                </a:pathLst>
              </a:custGeom>
              <a:solidFill>
                <a:srgbClr val="F8A3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9" name="Google Shape;383;p22">
                <a:extLst>
                  <a:ext uri="{FF2B5EF4-FFF2-40B4-BE49-F238E27FC236}">
                    <a16:creationId xmlns:a16="http://schemas.microsoft.com/office/drawing/2014/main" id="{CAE1DCC5-8FAF-E3B5-EBB7-1B1BC6938514}"/>
                  </a:ext>
                </a:extLst>
              </p:cNvPr>
              <p:cNvSpPr/>
              <p:nvPr/>
            </p:nvSpPr>
            <p:spPr>
              <a:xfrm flipH="1">
                <a:off x="1917393" y="2356273"/>
                <a:ext cx="59902" cy="45543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274" extrusionOk="0">
                    <a:moveTo>
                      <a:pt x="2886" y="0"/>
                    </a:moveTo>
                    <a:cubicBezTo>
                      <a:pt x="2867" y="0"/>
                      <a:pt x="2847" y="6"/>
                      <a:pt x="2831" y="14"/>
                    </a:cubicBezTo>
                    <a:cubicBezTo>
                      <a:pt x="1826" y="607"/>
                      <a:pt x="890" y="1292"/>
                      <a:pt x="46" y="2091"/>
                    </a:cubicBezTo>
                    <a:cubicBezTo>
                      <a:pt x="0" y="2137"/>
                      <a:pt x="0" y="2205"/>
                      <a:pt x="46" y="2251"/>
                    </a:cubicBezTo>
                    <a:cubicBezTo>
                      <a:pt x="69" y="2274"/>
                      <a:pt x="92" y="2274"/>
                      <a:pt x="137" y="2274"/>
                    </a:cubicBezTo>
                    <a:cubicBezTo>
                      <a:pt x="160" y="2274"/>
                      <a:pt x="183" y="2274"/>
                      <a:pt x="206" y="2251"/>
                    </a:cubicBezTo>
                    <a:cubicBezTo>
                      <a:pt x="1027" y="1475"/>
                      <a:pt x="1940" y="767"/>
                      <a:pt x="2922" y="197"/>
                    </a:cubicBezTo>
                    <a:cubicBezTo>
                      <a:pt x="2990" y="174"/>
                      <a:pt x="2990" y="105"/>
                      <a:pt x="2968" y="60"/>
                    </a:cubicBezTo>
                    <a:cubicBezTo>
                      <a:pt x="2953" y="16"/>
                      <a:pt x="2920" y="0"/>
                      <a:pt x="2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0" name="Google Shape;384;p22">
                <a:extLst>
                  <a:ext uri="{FF2B5EF4-FFF2-40B4-BE49-F238E27FC236}">
                    <a16:creationId xmlns:a16="http://schemas.microsoft.com/office/drawing/2014/main" id="{13FF6950-3081-75C0-749C-51723B586312}"/>
                  </a:ext>
                </a:extLst>
              </p:cNvPr>
              <p:cNvSpPr/>
              <p:nvPr/>
            </p:nvSpPr>
            <p:spPr>
              <a:xfrm flipH="1">
                <a:off x="1945287" y="2342655"/>
                <a:ext cx="68114" cy="48186"/>
              </a:xfrm>
              <a:custGeom>
                <a:avLst/>
                <a:gdLst/>
                <a:ahLst/>
                <a:cxnLst/>
                <a:rect l="l" t="t" r="r" b="b"/>
                <a:pathLst>
                  <a:path w="3401" h="2406" extrusionOk="0">
                    <a:moveTo>
                      <a:pt x="3279" y="1"/>
                    </a:moveTo>
                    <a:cubicBezTo>
                      <a:pt x="3265" y="1"/>
                      <a:pt x="3253" y="3"/>
                      <a:pt x="3241" y="9"/>
                    </a:cubicBezTo>
                    <a:cubicBezTo>
                      <a:pt x="2077" y="603"/>
                      <a:pt x="1004" y="1333"/>
                      <a:pt x="46" y="2223"/>
                    </a:cubicBezTo>
                    <a:cubicBezTo>
                      <a:pt x="0" y="2269"/>
                      <a:pt x="0" y="2337"/>
                      <a:pt x="46" y="2360"/>
                    </a:cubicBezTo>
                    <a:cubicBezTo>
                      <a:pt x="46" y="2383"/>
                      <a:pt x="91" y="2406"/>
                      <a:pt x="114" y="2406"/>
                    </a:cubicBezTo>
                    <a:cubicBezTo>
                      <a:pt x="137" y="2406"/>
                      <a:pt x="160" y="2383"/>
                      <a:pt x="183" y="2383"/>
                    </a:cubicBezTo>
                    <a:cubicBezTo>
                      <a:pt x="1118" y="1493"/>
                      <a:pt x="2191" y="785"/>
                      <a:pt x="3333" y="215"/>
                    </a:cubicBezTo>
                    <a:cubicBezTo>
                      <a:pt x="3378" y="192"/>
                      <a:pt x="3401" y="123"/>
                      <a:pt x="3378" y="78"/>
                    </a:cubicBezTo>
                    <a:cubicBezTo>
                      <a:pt x="3361" y="26"/>
                      <a:pt x="3318" y="1"/>
                      <a:pt x="3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1" name="Google Shape;385;p22">
                <a:extLst>
                  <a:ext uri="{FF2B5EF4-FFF2-40B4-BE49-F238E27FC236}">
                    <a16:creationId xmlns:a16="http://schemas.microsoft.com/office/drawing/2014/main" id="{C8797E3B-2074-0B57-1E32-ACAD249E3372}"/>
                  </a:ext>
                </a:extLst>
              </p:cNvPr>
              <p:cNvSpPr/>
              <p:nvPr/>
            </p:nvSpPr>
            <p:spPr>
              <a:xfrm flipH="1">
                <a:off x="2327853" y="2315220"/>
                <a:ext cx="53053" cy="37231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1859" extrusionOk="0">
                    <a:moveTo>
                      <a:pt x="2529" y="1"/>
                    </a:moveTo>
                    <a:cubicBezTo>
                      <a:pt x="2515" y="1"/>
                      <a:pt x="2501" y="4"/>
                      <a:pt x="2488" y="10"/>
                    </a:cubicBezTo>
                    <a:cubicBezTo>
                      <a:pt x="1621" y="466"/>
                      <a:pt x="799" y="1037"/>
                      <a:pt x="46" y="1676"/>
                    </a:cubicBezTo>
                    <a:cubicBezTo>
                      <a:pt x="0" y="1722"/>
                      <a:pt x="0" y="1790"/>
                      <a:pt x="46" y="1836"/>
                    </a:cubicBezTo>
                    <a:cubicBezTo>
                      <a:pt x="69" y="1859"/>
                      <a:pt x="92" y="1859"/>
                      <a:pt x="115" y="1859"/>
                    </a:cubicBezTo>
                    <a:cubicBezTo>
                      <a:pt x="137" y="1859"/>
                      <a:pt x="160" y="1859"/>
                      <a:pt x="183" y="1836"/>
                    </a:cubicBezTo>
                    <a:cubicBezTo>
                      <a:pt x="913" y="1197"/>
                      <a:pt x="1735" y="649"/>
                      <a:pt x="2580" y="192"/>
                    </a:cubicBezTo>
                    <a:cubicBezTo>
                      <a:pt x="2648" y="169"/>
                      <a:pt x="2648" y="101"/>
                      <a:pt x="2625" y="55"/>
                    </a:cubicBezTo>
                    <a:cubicBezTo>
                      <a:pt x="2609" y="22"/>
                      <a:pt x="2567" y="1"/>
                      <a:pt x="25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2" name="Google Shape;386;p22">
                <a:extLst>
                  <a:ext uri="{FF2B5EF4-FFF2-40B4-BE49-F238E27FC236}">
                    <a16:creationId xmlns:a16="http://schemas.microsoft.com/office/drawing/2014/main" id="{821B2771-8B35-DC22-B56C-74B8B0E22407}"/>
                  </a:ext>
                </a:extLst>
              </p:cNvPr>
              <p:cNvSpPr/>
              <p:nvPr/>
            </p:nvSpPr>
            <p:spPr>
              <a:xfrm flipH="1">
                <a:off x="2346596" y="2295736"/>
                <a:ext cx="60363" cy="45282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2261" extrusionOk="0">
                    <a:moveTo>
                      <a:pt x="2908" y="0"/>
                    </a:moveTo>
                    <a:cubicBezTo>
                      <a:pt x="2889" y="0"/>
                      <a:pt x="2870" y="8"/>
                      <a:pt x="2854" y="24"/>
                    </a:cubicBezTo>
                    <a:cubicBezTo>
                      <a:pt x="1849" y="526"/>
                      <a:pt x="913" y="1165"/>
                      <a:pt x="69" y="1896"/>
                    </a:cubicBezTo>
                    <a:cubicBezTo>
                      <a:pt x="46" y="2033"/>
                      <a:pt x="23" y="2147"/>
                      <a:pt x="0" y="2261"/>
                    </a:cubicBezTo>
                    <a:cubicBezTo>
                      <a:pt x="868" y="1439"/>
                      <a:pt x="1872" y="732"/>
                      <a:pt x="2945" y="207"/>
                    </a:cubicBezTo>
                    <a:cubicBezTo>
                      <a:pt x="2991" y="184"/>
                      <a:pt x="3013" y="115"/>
                      <a:pt x="2991" y="70"/>
                    </a:cubicBezTo>
                    <a:cubicBezTo>
                      <a:pt x="2976" y="25"/>
                      <a:pt x="2942" y="0"/>
                      <a:pt x="29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3" name="Google Shape;387;p22">
                <a:extLst>
                  <a:ext uri="{FF2B5EF4-FFF2-40B4-BE49-F238E27FC236}">
                    <a16:creationId xmlns:a16="http://schemas.microsoft.com/office/drawing/2014/main" id="{CF6C6620-4DCE-3430-3830-AE94689D2459}"/>
                  </a:ext>
                </a:extLst>
              </p:cNvPr>
              <p:cNvSpPr/>
              <p:nvPr/>
            </p:nvSpPr>
            <p:spPr>
              <a:xfrm flipH="1">
                <a:off x="1714835" y="2644058"/>
                <a:ext cx="825594" cy="744683"/>
              </a:xfrm>
              <a:custGeom>
                <a:avLst/>
                <a:gdLst/>
                <a:ahLst/>
                <a:cxnLst/>
                <a:rect l="l" t="t" r="r" b="b"/>
                <a:pathLst>
                  <a:path w="41223" h="37183" extrusionOk="0">
                    <a:moveTo>
                      <a:pt x="35471" y="0"/>
                    </a:moveTo>
                    <a:cubicBezTo>
                      <a:pt x="35494" y="365"/>
                      <a:pt x="35517" y="730"/>
                      <a:pt x="35562" y="1073"/>
                    </a:cubicBezTo>
                    <a:cubicBezTo>
                      <a:pt x="41223" y="5341"/>
                      <a:pt x="37480" y="15384"/>
                      <a:pt x="37434" y="15476"/>
                    </a:cubicBezTo>
                    <a:cubicBezTo>
                      <a:pt x="37365" y="15704"/>
                      <a:pt x="37480" y="15955"/>
                      <a:pt x="37685" y="16023"/>
                    </a:cubicBezTo>
                    <a:cubicBezTo>
                      <a:pt x="37731" y="16046"/>
                      <a:pt x="37799" y="16046"/>
                      <a:pt x="37845" y="16046"/>
                    </a:cubicBezTo>
                    <a:cubicBezTo>
                      <a:pt x="38005" y="16046"/>
                      <a:pt x="38164" y="15955"/>
                      <a:pt x="38233" y="15795"/>
                    </a:cubicBezTo>
                    <a:cubicBezTo>
                      <a:pt x="38278" y="15658"/>
                      <a:pt x="39374" y="12759"/>
                      <a:pt x="39534" y="9290"/>
                    </a:cubicBezTo>
                    <a:cubicBezTo>
                      <a:pt x="39739" y="4976"/>
                      <a:pt x="38324" y="1780"/>
                      <a:pt x="35471" y="0"/>
                    </a:cubicBezTo>
                    <a:close/>
                    <a:moveTo>
                      <a:pt x="16686" y="137"/>
                    </a:moveTo>
                    <a:lnTo>
                      <a:pt x="16686" y="137"/>
                    </a:lnTo>
                    <a:cubicBezTo>
                      <a:pt x="9496" y="1255"/>
                      <a:pt x="4086" y="14608"/>
                      <a:pt x="3150" y="17073"/>
                    </a:cubicBezTo>
                    <a:cubicBezTo>
                      <a:pt x="3003" y="17049"/>
                      <a:pt x="2852" y="17036"/>
                      <a:pt x="2701" y="17036"/>
                    </a:cubicBezTo>
                    <a:cubicBezTo>
                      <a:pt x="2431" y="17036"/>
                      <a:pt x="2158" y="17077"/>
                      <a:pt x="1895" y="17165"/>
                    </a:cubicBezTo>
                    <a:cubicBezTo>
                      <a:pt x="799" y="17553"/>
                      <a:pt x="0" y="18694"/>
                      <a:pt x="46" y="19858"/>
                    </a:cubicBezTo>
                    <a:lnTo>
                      <a:pt x="4976" y="21387"/>
                    </a:lnTo>
                    <a:cubicBezTo>
                      <a:pt x="5661" y="20474"/>
                      <a:pt x="5684" y="19082"/>
                      <a:pt x="4999" y="18146"/>
                    </a:cubicBezTo>
                    <a:cubicBezTo>
                      <a:pt x="4725" y="17781"/>
                      <a:pt x="4383" y="17507"/>
                      <a:pt x="3972" y="17324"/>
                    </a:cubicBezTo>
                    <a:cubicBezTo>
                      <a:pt x="4908" y="14905"/>
                      <a:pt x="10044" y="2442"/>
                      <a:pt x="16480" y="1027"/>
                    </a:cubicBezTo>
                    <a:cubicBezTo>
                      <a:pt x="16549" y="730"/>
                      <a:pt x="16617" y="434"/>
                      <a:pt x="16686" y="137"/>
                    </a:cubicBezTo>
                    <a:close/>
                    <a:moveTo>
                      <a:pt x="31702" y="18223"/>
                    </a:moveTo>
                    <a:cubicBezTo>
                      <a:pt x="31623" y="18223"/>
                      <a:pt x="31542" y="18251"/>
                      <a:pt x="31477" y="18306"/>
                    </a:cubicBezTo>
                    <a:cubicBezTo>
                      <a:pt x="28829" y="20908"/>
                      <a:pt x="26204" y="23830"/>
                      <a:pt x="24857" y="27436"/>
                    </a:cubicBezTo>
                    <a:cubicBezTo>
                      <a:pt x="24264" y="29011"/>
                      <a:pt x="24081" y="30358"/>
                      <a:pt x="24241" y="31613"/>
                    </a:cubicBezTo>
                    <a:cubicBezTo>
                      <a:pt x="24469" y="33165"/>
                      <a:pt x="25314" y="34489"/>
                      <a:pt x="26523" y="35151"/>
                    </a:cubicBezTo>
                    <a:cubicBezTo>
                      <a:pt x="26569" y="35197"/>
                      <a:pt x="26615" y="35197"/>
                      <a:pt x="26683" y="35197"/>
                    </a:cubicBezTo>
                    <a:cubicBezTo>
                      <a:pt x="26797" y="35197"/>
                      <a:pt x="26889" y="35128"/>
                      <a:pt x="26957" y="35037"/>
                    </a:cubicBezTo>
                    <a:cubicBezTo>
                      <a:pt x="27048" y="34877"/>
                      <a:pt x="26980" y="34694"/>
                      <a:pt x="26820" y="34603"/>
                    </a:cubicBezTo>
                    <a:cubicBezTo>
                      <a:pt x="25816" y="34055"/>
                      <a:pt x="25063" y="32868"/>
                      <a:pt x="24880" y="31522"/>
                    </a:cubicBezTo>
                    <a:cubicBezTo>
                      <a:pt x="24720" y="30380"/>
                      <a:pt x="24903" y="29125"/>
                      <a:pt x="25451" y="27664"/>
                    </a:cubicBezTo>
                    <a:cubicBezTo>
                      <a:pt x="26752" y="24149"/>
                      <a:pt x="29331" y="21319"/>
                      <a:pt x="31933" y="18762"/>
                    </a:cubicBezTo>
                    <a:cubicBezTo>
                      <a:pt x="32047" y="18648"/>
                      <a:pt x="32047" y="18443"/>
                      <a:pt x="31933" y="18329"/>
                    </a:cubicBezTo>
                    <a:cubicBezTo>
                      <a:pt x="31873" y="18257"/>
                      <a:pt x="31789" y="18223"/>
                      <a:pt x="31702" y="18223"/>
                    </a:cubicBezTo>
                    <a:close/>
                    <a:moveTo>
                      <a:pt x="39670" y="21567"/>
                    </a:moveTo>
                    <a:cubicBezTo>
                      <a:pt x="39508" y="21567"/>
                      <a:pt x="39372" y="21677"/>
                      <a:pt x="39351" y="21844"/>
                    </a:cubicBezTo>
                    <a:cubicBezTo>
                      <a:pt x="38667" y="26089"/>
                      <a:pt x="37434" y="29970"/>
                      <a:pt x="35631" y="33371"/>
                    </a:cubicBezTo>
                    <a:cubicBezTo>
                      <a:pt x="35083" y="34443"/>
                      <a:pt x="34398" y="35539"/>
                      <a:pt x="33371" y="36110"/>
                    </a:cubicBezTo>
                    <a:cubicBezTo>
                      <a:pt x="32846" y="36395"/>
                      <a:pt x="32218" y="36538"/>
                      <a:pt x="31551" y="36538"/>
                    </a:cubicBezTo>
                    <a:cubicBezTo>
                      <a:pt x="30883" y="36538"/>
                      <a:pt x="30175" y="36395"/>
                      <a:pt x="29491" y="36110"/>
                    </a:cubicBezTo>
                    <a:cubicBezTo>
                      <a:pt x="29454" y="36094"/>
                      <a:pt x="29416" y="36087"/>
                      <a:pt x="29379" y="36087"/>
                    </a:cubicBezTo>
                    <a:cubicBezTo>
                      <a:pt x="29253" y="36087"/>
                      <a:pt x="29133" y="36169"/>
                      <a:pt x="29080" y="36292"/>
                    </a:cubicBezTo>
                    <a:cubicBezTo>
                      <a:pt x="29011" y="36452"/>
                      <a:pt x="29080" y="36635"/>
                      <a:pt x="29240" y="36703"/>
                    </a:cubicBezTo>
                    <a:cubicBezTo>
                      <a:pt x="30016" y="37023"/>
                      <a:pt x="30792" y="37182"/>
                      <a:pt x="31545" y="37182"/>
                    </a:cubicBezTo>
                    <a:cubicBezTo>
                      <a:pt x="32321" y="37182"/>
                      <a:pt x="33051" y="37000"/>
                      <a:pt x="33668" y="36657"/>
                    </a:cubicBezTo>
                    <a:cubicBezTo>
                      <a:pt x="34855" y="35995"/>
                      <a:pt x="35585" y="34831"/>
                      <a:pt x="36201" y="33667"/>
                    </a:cubicBezTo>
                    <a:cubicBezTo>
                      <a:pt x="38027" y="30221"/>
                      <a:pt x="39283" y="26272"/>
                      <a:pt x="39968" y="21935"/>
                    </a:cubicBezTo>
                    <a:cubicBezTo>
                      <a:pt x="39990" y="21775"/>
                      <a:pt x="39876" y="21593"/>
                      <a:pt x="39716" y="21570"/>
                    </a:cubicBezTo>
                    <a:cubicBezTo>
                      <a:pt x="39701" y="21568"/>
                      <a:pt x="39686" y="21567"/>
                      <a:pt x="39670" y="2156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4" name="Google Shape;388;p22">
                <a:extLst>
                  <a:ext uri="{FF2B5EF4-FFF2-40B4-BE49-F238E27FC236}">
                    <a16:creationId xmlns:a16="http://schemas.microsoft.com/office/drawing/2014/main" id="{BF6A9DB0-DD06-20D8-322A-805AB99034E6}"/>
                  </a:ext>
                </a:extLst>
              </p:cNvPr>
              <p:cNvSpPr/>
              <p:nvPr/>
            </p:nvSpPr>
            <p:spPr>
              <a:xfrm flipH="1">
                <a:off x="1729477" y="2957156"/>
                <a:ext cx="789464" cy="423822"/>
              </a:xfrm>
              <a:custGeom>
                <a:avLst/>
                <a:gdLst/>
                <a:ahLst/>
                <a:cxnLst/>
                <a:rect l="l" t="t" r="r" b="b"/>
                <a:pathLst>
                  <a:path w="39419" h="21162" extrusionOk="0">
                    <a:moveTo>
                      <a:pt x="1659" y="2756"/>
                    </a:moveTo>
                    <a:cubicBezTo>
                      <a:pt x="1476" y="2756"/>
                      <a:pt x="1292" y="2788"/>
                      <a:pt x="1119" y="2853"/>
                    </a:cubicBezTo>
                    <a:cubicBezTo>
                      <a:pt x="457" y="3082"/>
                      <a:pt x="0" y="3789"/>
                      <a:pt x="46" y="4474"/>
                    </a:cubicBezTo>
                    <a:lnTo>
                      <a:pt x="46" y="4611"/>
                    </a:lnTo>
                    <a:lnTo>
                      <a:pt x="2922" y="5387"/>
                    </a:lnTo>
                    <a:cubicBezTo>
                      <a:pt x="3378" y="4839"/>
                      <a:pt x="3401" y="4018"/>
                      <a:pt x="2990" y="3424"/>
                    </a:cubicBezTo>
                    <a:cubicBezTo>
                      <a:pt x="2687" y="3003"/>
                      <a:pt x="2173" y="2756"/>
                      <a:pt x="1659" y="2756"/>
                    </a:cubicBezTo>
                    <a:close/>
                    <a:moveTo>
                      <a:pt x="36041" y="0"/>
                    </a:moveTo>
                    <a:cubicBezTo>
                      <a:pt x="33759" y="69"/>
                      <a:pt x="31522" y="1027"/>
                      <a:pt x="29879" y="2625"/>
                    </a:cubicBezTo>
                    <a:cubicBezTo>
                      <a:pt x="29879" y="2899"/>
                      <a:pt x="30563" y="3264"/>
                      <a:pt x="30906" y="3652"/>
                    </a:cubicBezTo>
                    <a:cubicBezTo>
                      <a:pt x="30967" y="3734"/>
                      <a:pt x="31046" y="3816"/>
                      <a:pt x="31144" y="3816"/>
                    </a:cubicBezTo>
                    <a:cubicBezTo>
                      <a:pt x="31156" y="3816"/>
                      <a:pt x="31168" y="3815"/>
                      <a:pt x="31180" y="3812"/>
                    </a:cubicBezTo>
                    <a:cubicBezTo>
                      <a:pt x="31248" y="3812"/>
                      <a:pt x="31317" y="3767"/>
                      <a:pt x="31362" y="3721"/>
                    </a:cubicBezTo>
                    <a:cubicBezTo>
                      <a:pt x="32138" y="3059"/>
                      <a:pt x="32891" y="2351"/>
                      <a:pt x="33827" y="1963"/>
                    </a:cubicBezTo>
                    <a:cubicBezTo>
                      <a:pt x="34263" y="1783"/>
                      <a:pt x="34743" y="1676"/>
                      <a:pt x="35213" y="1676"/>
                    </a:cubicBezTo>
                    <a:cubicBezTo>
                      <a:pt x="35752" y="1676"/>
                      <a:pt x="36276" y="1817"/>
                      <a:pt x="36703" y="2146"/>
                    </a:cubicBezTo>
                    <a:cubicBezTo>
                      <a:pt x="37251" y="2557"/>
                      <a:pt x="37571" y="3219"/>
                      <a:pt x="37708" y="3903"/>
                    </a:cubicBezTo>
                    <a:cubicBezTo>
                      <a:pt x="37867" y="4565"/>
                      <a:pt x="37845" y="5273"/>
                      <a:pt x="37845" y="5958"/>
                    </a:cubicBezTo>
                    <a:cubicBezTo>
                      <a:pt x="37845" y="6049"/>
                      <a:pt x="37867" y="6186"/>
                      <a:pt x="37936" y="6232"/>
                    </a:cubicBezTo>
                    <a:cubicBezTo>
                      <a:pt x="37982" y="6277"/>
                      <a:pt x="38050" y="6277"/>
                      <a:pt x="38096" y="6277"/>
                    </a:cubicBezTo>
                    <a:cubicBezTo>
                      <a:pt x="38415" y="6323"/>
                      <a:pt x="38712" y="6369"/>
                      <a:pt x="39054" y="6414"/>
                    </a:cubicBezTo>
                    <a:cubicBezTo>
                      <a:pt x="39058" y="6415"/>
                      <a:pt x="39061" y="6415"/>
                      <a:pt x="39064" y="6415"/>
                    </a:cubicBezTo>
                    <a:cubicBezTo>
                      <a:pt x="39419" y="6415"/>
                      <a:pt x="39364" y="2589"/>
                      <a:pt x="38255" y="1119"/>
                    </a:cubicBezTo>
                    <a:cubicBezTo>
                      <a:pt x="37936" y="662"/>
                      <a:pt x="37525" y="274"/>
                      <a:pt x="37000" y="92"/>
                    </a:cubicBezTo>
                    <a:cubicBezTo>
                      <a:pt x="36703" y="0"/>
                      <a:pt x="36361" y="0"/>
                      <a:pt x="36041" y="0"/>
                    </a:cubicBezTo>
                    <a:close/>
                    <a:moveTo>
                      <a:pt x="25799" y="18857"/>
                    </a:moveTo>
                    <a:cubicBezTo>
                      <a:pt x="25771" y="18857"/>
                      <a:pt x="25746" y="18863"/>
                      <a:pt x="25724" y="18877"/>
                    </a:cubicBezTo>
                    <a:cubicBezTo>
                      <a:pt x="25679" y="18922"/>
                      <a:pt x="25656" y="18968"/>
                      <a:pt x="25633" y="19037"/>
                    </a:cubicBezTo>
                    <a:cubicBezTo>
                      <a:pt x="25610" y="19059"/>
                      <a:pt x="25565" y="19105"/>
                      <a:pt x="25542" y="19128"/>
                    </a:cubicBezTo>
                    <a:cubicBezTo>
                      <a:pt x="25450" y="19242"/>
                      <a:pt x="25382" y="19356"/>
                      <a:pt x="25291" y="19470"/>
                    </a:cubicBezTo>
                    <a:cubicBezTo>
                      <a:pt x="25268" y="19470"/>
                      <a:pt x="25245" y="19493"/>
                      <a:pt x="25245" y="19516"/>
                    </a:cubicBezTo>
                    <a:cubicBezTo>
                      <a:pt x="25245" y="19562"/>
                      <a:pt x="25268" y="19607"/>
                      <a:pt x="25291" y="19630"/>
                    </a:cubicBezTo>
                    <a:cubicBezTo>
                      <a:pt x="25428" y="19790"/>
                      <a:pt x="25610" y="19881"/>
                      <a:pt x="25724" y="20041"/>
                    </a:cubicBezTo>
                    <a:cubicBezTo>
                      <a:pt x="25793" y="20109"/>
                      <a:pt x="25861" y="20201"/>
                      <a:pt x="25953" y="20201"/>
                    </a:cubicBezTo>
                    <a:cubicBezTo>
                      <a:pt x="26044" y="20201"/>
                      <a:pt x="26112" y="20155"/>
                      <a:pt x="26158" y="20087"/>
                    </a:cubicBezTo>
                    <a:cubicBezTo>
                      <a:pt x="26386" y="19858"/>
                      <a:pt x="26546" y="19562"/>
                      <a:pt x="26637" y="19265"/>
                    </a:cubicBezTo>
                    <a:cubicBezTo>
                      <a:pt x="26660" y="19242"/>
                      <a:pt x="26660" y="19196"/>
                      <a:pt x="26660" y="19151"/>
                    </a:cubicBezTo>
                    <a:cubicBezTo>
                      <a:pt x="26660" y="19105"/>
                      <a:pt x="26592" y="19037"/>
                      <a:pt x="26546" y="19014"/>
                    </a:cubicBezTo>
                    <a:cubicBezTo>
                      <a:pt x="26478" y="18991"/>
                      <a:pt x="26409" y="18991"/>
                      <a:pt x="26341" y="18991"/>
                    </a:cubicBezTo>
                    <a:cubicBezTo>
                      <a:pt x="26227" y="18968"/>
                      <a:pt x="26112" y="18945"/>
                      <a:pt x="25998" y="18900"/>
                    </a:cubicBezTo>
                    <a:cubicBezTo>
                      <a:pt x="25935" y="18884"/>
                      <a:pt x="25861" y="18857"/>
                      <a:pt x="25799" y="18857"/>
                    </a:cubicBezTo>
                    <a:close/>
                    <a:moveTo>
                      <a:pt x="27824" y="19813"/>
                    </a:moveTo>
                    <a:cubicBezTo>
                      <a:pt x="27733" y="19813"/>
                      <a:pt x="27664" y="19881"/>
                      <a:pt x="27619" y="19927"/>
                    </a:cubicBezTo>
                    <a:cubicBezTo>
                      <a:pt x="27413" y="20178"/>
                      <a:pt x="27254" y="20452"/>
                      <a:pt x="27140" y="20749"/>
                    </a:cubicBezTo>
                    <a:cubicBezTo>
                      <a:pt x="27140" y="20794"/>
                      <a:pt x="27140" y="20840"/>
                      <a:pt x="27140" y="20863"/>
                    </a:cubicBezTo>
                    <a:cubicBezTo>
                      <a:pt x="27140" y="20931"/>
                      <a:pt x="27208" y="20977"/>
                      <a:pt x="27254" y="21000"/>
                    </a:cubicBezTo>
                    <a:cubicBezTo>
                      <a:pt x="27322" y="21022"/>
                      <a:pt x="27391" y="21022"/>
                      <a:pt x="27459" y="21045"/>
                    </a:cubicBezTo>
                    <a:cubicBezTo>
                      <a:pt x="27573" y="21045"/>
                      <a:pt x="27687" y="21068"/>
                      <a:pt x="27801" y="21114"/>
                    </a:cubicBezTo>
                    <a:cubicBezTo>
                      <a:pt x="27858" y="21142"/>
                      <a:pt x="27923" y="21161"/>
                      <a:pt x="27981" y="21161"/>
                    </a:cubicBezTo>
                    <a:cubicBezTo>
                      <a:pt x="28016" y="21161"/>
                      <a:pt x="28049" y="21154"/>
                      <a:pt x="28075" y="21137"/>
                    </a:cubicBezTo>
                    <a:cubicBezTo>
                      <a:pt x="28121" y="21091"/>
                      <a:pt x="28144" y="21045"/>
                      <a:pt x="28167" y="20977"/>
                    </a:cubicBezTo>
                    <a:cubicBezTo>
                      <a:pt x="28189" y="20931"/>
                      <a:pt x="28235" y="20908"/>
                      <a:pt x="28258" y="20863"/>
                    </a:cubicBezTo>
                    <a:cubicBezTo>
                      <a:pt x="28349" y="20771"/>
                      <a:pt x="28395" y="20634"/>
                      <a:pt x="28486" y="20543"/>
                    </a:cubicBezTo>
                    <a:cubicBezTo>
                      <a:pt x="28509" y="20520"/>
                      <a:pt x="28532" y="20497"/>
                      <a:pt x="28532" y="20475"/>
                    </a:cubicBezTo>
                    <a:cubicBezTo>
                      <a:pt x="28555" y="20452"/>
                      <a:pt x="28532" y="20406"/>
                      <a:pt x="28509" y="20383"/>
                    </a:cubicBezTo>
                    <a:cubicBezTo>
                      <a:pt x="28372" y="20224"/>
                      <a:pt x="28189" y="20132"/>
                      <a:pt x="28053" y="19972"/>
                    </a:cubicBezTo>
                    <a:cubicBezTo>
                      <a:pt x="27984" y="19904"/>
                      <a:pt x="27916" y="19813"/>
                      <a:pt x="27824" y="198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</TotalTime>
  <Words>344</Words>
  <Application>Microsoft Office PowerPoint</Application>
  <PresentationFormat>On-screen Show (16:9)</PresentationFormat>
  <Paragraphs>75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Comfortaa</vt:lpstr>
      <vt:lpstr>Arial</vt:lpstr>
      <vt:lpstr>Anaheim</vt:lpstr>
      <vt:lpstr>Archivo Black</vt:lpstr>
      <vt:lpstr>Tw Cen MT</vt:lpstr>
      <vt:lpstr>Roboto Condensed Light</vt:lpstr>
      <vt:lpstr>Circuit</vt:lpstr>
      <vt:lpstr>PRESCRIPTO                ~quick health</vt:lpstr>
      <vt:lpstr>MADANAPALLE INSTITUTE OF TECHNOLOGY AND SCIENCE</vt:lpstr>
      <vt:lpstr>PROBLEM STATEMENT</vt:lpstr>
      <vt:lpstr>Introduction  What is Prescripto ? </vt:lpstr>
      <vt:lpstr>OBJECTIVES</vt:lpstr>
      <vt:lpstr>System Architecture </vt:lpstr>
      <vt:lpstr>Features </vt:lpstr>
      <vt:lpstr> Technology Stack </vt:lpstr>
      <vt:lpstr>Workflow</vt:lpstr>
      <vt:lpstr>Demo </vt:lpstr>
      <vt:lpstr>Advantages </vt:lpstr>
      <vt:lpstr>            FUTURE ENHANCEMENTS</vt:lpstr>
      <vt:lpstr> 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Lahari</dc:creator>
  <cp:lastModifiedBy>G Lahari</cp:lastModifiedBy>
  <cp:revision>2</cp:revision>
  <dcterms:modified xsi:type="dcterms:W3CDTF">2025-08-11T20:28:54Z</dcterms:modified>
</cp:coreProperties>
</file>